
<file path=[Content_Types].xml><?xml version="1.0" encoding="utf-8"?>
<Types xmlns="http://schemas.openxmlformats.org/package/2006/content-types">
  <Default Extension="jpeg" ContentType="image/jpeg"/>
  <Default Extension="jpg" ContentType="image/jpeg"/>
  <Default Extension="org&amp;utm_campaign=index&amp;utm_content=thumbnail&amp;_=20221214020211" ContentType="image/pn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notesSlides/notesSlide16.xml" ContentType="application/vnd.openxmlformats-officedocument.presentationml.notesSlide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61"/>
  </p:notesMasterIdLst>
  <p:handoutMasterIdLst>
    <p:handoutMasterId r:id="rId62"/>
  </p:handoutMasterIdLst>
  <p:sldIdLst>
    <p:sldId id="429" r:id="rId3"/>
    <p:sldId id="453" r:id="rId4"/>
    <p:sldId id="572" r:id="rId5"/>
    <p:sldId id="457" r:id="rId6"/>
    <p:sldId id="542" r:id="rId7"/>
    <p:sldId id="541" r:id="rId8"/>
    <p:sldId id="458" r:id="rId9"/>
    <p:sldId id="459" r:id="rId10"/>
    <p:sldId id="543" r:id="rId11"/>
    <p:sldId id="547" r:id="rId12"/>
    <p:sldId id="595" r:id="rId13"/>
    <p:sldId id="594" r:id="rId14"/>
    <p:sldId id="593" r:id="rId15"/>
    <p:sldId id="466" r:id="rId16"/>
    <p:sldId id="548" r:id="rId17"/>
    <p:sldId id="471" r:id="rId18"/>
    <p:sldId id="602" r:id="rId19"/>
    <p:sldId id="603" r:id="rId20"/>
    <p:sldId id="529" r:id="rId21"/>
    <p:sldId id="530" r:id="rId22"/>
    <p:sldId id="604" r:id="rId23"/>
    <p:sldId id="531" r:id="rId24"/>
    <p:sldId id="605" r:id="rId25"/>
    <p:sldId id="483" r:id="rId26"/>
    <p:sldId id="606" r:id="rId27"/>
    <p:sldId id="484" r:id="rId28"/>
    <p:sldId id="549" r:id="rId29"/>
    <p:sldId id="536" r:id="rId30"/>
    <p:sldId id="537" r:id="rId31"/>
    <p:sldId id="538" r:id="rId32"/>
    <p:sldId id="539" r:id="rId33"/>
    <p:sldId id="540" r:id="rId34"/>
    <p:sldId id="544" r:id="rId35"/>
    <p:sldId id="575" r:id="rId36"/>
    <p:sldId id="494" r:id="rId37"/>
    <p:sldId id="551" r:id="rId38"/>
    <p:sldId id="576" r:id="rId39"/>
    <p:sldId id="495" r:id="rId40"/>
    <p:sldId id="552" r:id="rId41"/>
    <p:sldId id="581" r:id="rId42"/>
    <p:sldId id="550" r:id="rId43"/>
    <p:sldId id="596" r:id="rId44"/>
    <p:sldId id="1487" r:id="rId45"/>
    <p:sldId id="577" r:id="rId46"/>
    <p:sldId id="556" r:id="rId47"/>
    <p:sldId id="598" r:id="rId48"/>
    <p:sldId id="599" r:id="rId49"/>
    <p:sldId id="580" r:id="rId50"/>
    <p:sldId id="545" r:id="rId51"/>
    <p:sldId id="507" r:id="rId52"/>
    <p:sldId id="558" r:id="rId53"/>
    <p:sldId id="591" r:id="rId54"/>
    <p:sldId id="560" r:id="rId55"/>
    <p:sldId id="511" r:id="rId56"/>
    <p:sldId id="561" r:id="rId57"/>
    <p:sldId id="562" r:id="rId58"/>
    <p:sldId id="563" r:id="rId59"/>
    <p:sldId id="585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28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B34177"/>
    <a:srgbClr val="981B8F"/>
    <a:srgbClr val="60125B"/>
    <a:srgbClr val="FF5F09"/>
    <a:srgbClr val="11FF0B"/>
    <a:srgbClr val="FEFFE3"/>
    <a:srgbClr val="509601"/>
    <a:srgbClr val="484345"/>
    <a:srgbClr val="121212"/>
    <a:srgbClr val="D473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589" autoAdjust="0"/>
    <p:restoredTop sz="96301" autoAdjust="0"/>
  </p:normalViewPr>
  <p:slideViewPr>
    <p:cSldViewPr snapToGrid="0">
      <p:cViewPr>
        <p:scale>
          <a:sx n="99" d="100"/>
          <a:sy n="99" d="100"/>
        </p:scale>
        <p:origin x="904" y="1512"/>
      </p:cViewPr>
      <p:guideLst>
        <p:guide orient="horz" pos="4319"/>
        <p:guide pos="288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52D21-234E-CA42-8FFF-49FEAD1F65B6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605D9-74D0-C74D-9CD0-DBDE7E468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900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7:13.97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1661 1057 24575,'-16'-27'0,"2"3"0,5 9 0,3 4 0,2 2 0,0-1 0,-1-1 0,-1-4 0,1 0 0,-1-1 0,0 0 0,1 2 0,0 2 0,2 0 0,-1-1 0,2 1 0,-3-3 0,-2 2 0,1-3 0,-1 1 0,3-1 0,0 1 0,-2 3 0,-3-9 0,2 11 0,-2-10 0,5 9 0,1-1 0,-2 1 0,1 1 0,-1-1 0,0-1 0,2-4 0,-2 1 0,3-1 0,-3 0 0,1 0 0,-1-7 0,-1-2 0,-1-4 0,1-4 0,2 0 0,-2-7 0,2 2 0,0 5 0,-2 5 0,3 8 0,0 2 0,1 4 0,0 4 0,0 0 0,0 1 0,0 33 0,2-1 0,-1 36 0,1 7 0,0-12 0,0 15 0,0-7 0,0 6 0,3-3 0,0-4 0,1-16 0,1-3 0,-1-3 0,-1-3 0,0-2 0,-3 0 0,3 0 0,1 4 0,0-3 0,-1-1 0,-2-1 0,1-4 0,1-1 0,0 0 0,0-6 0,-3 1 0,0-5 0,0-1 0,0-3 0,0-1 0,0 2 0,0 0 0,0 4 0,0-3 0,0 3 0,0 0 0,0 1 0,0 0 0,0-1 0,0 1 0,0-3 0,0-1 0,0-4 0,0-3 0,0-1 0,-1 2 0,-13-41 0,6 13 0,-7-36 0,11 11 0,4-3 0,-1-4 0,1 5 0,0 6 0,0 0 0,0-1 0,0-4 0,0 0 0,0 1 0,0 0 0,0-6 0,0 2 0,0 2 0,0-3 0,0 3 0,0-5 0,0-5 0,0 3 0,0-1 0,0 6 0,0 6 0,0 1 0,0 4 0,0 2 0,0 1 0,0 3 0,0 0 0,0 5 0,0 5 0,0 4 0,-2 3 0,0 1 0,-1 4 0,2 0 0,-9 39 0,5-6 0,-5 35 0,4-16 0,-3 5 0,-3 3 0,-4 33 0,-4-5 0,1 18 0,3-30 0,3-1 0,6-17 0,-2 6 0,-2 0 0,2-2 0,0 4 0,1 0 0,3-5 0,0-1 0,0-10 0,1-3 0,1-4 0,0-4 0,2-5 0,1-6 0,0-3 0,-2-4 0,0-1 0,-1-7 0,2-38 0,1 5 0,-8-39 0,-1 16 0,-1-37 0,2 8 0,6 28 0,0-1 0,-3-36 0,0-6 0,1 7 0,-1 24 0,1 2 0,1-18 0,-2 27 0,-1 3 0,0-2 0,-1 0 0,-3 6 0,2 4 0,3 2 0,0 7 0,2 5 0,0 6 0,1 7 0,0 3 0,-1 2 0,1 2 0,0-4 0,0 4 0,0-3 0,0 3 0,1 0 0,1-3 0,0 2 0,-4 39 0,3-4 0,-3 36 0,4-12 0,0-1 0,0 7 0,0 17 0,0 3 0,0-9 0,0 0 0,0 8 0,0 0 0,0-10 0,0-4 0,0 31-210,0-27 1,0-2 209,0 5 0,0-1 0,0-7 0,0-6 0,0 3 0,0-4 0,0-1 419,0-1-419,0-10 0,0-1 0,-2-6 0,-2-4 0,-1-2 0,-3-8 0,3-1 0,0-3 0,1-4 0,2 0 0,-1-5 0,2 4 0,1-40 0,0-5 0,-8-38 0,-2 2 0,5 13 0,0-2 0,-2-36-299,6 35 0,2 0 299,-1-25 0,0 29 0,0-1 0,0-25 0,-4 16 0,1 1 0,1 3 0,-4-11 0,6 35 0,-2 6 0,-1 3 598,-2 8-598,0 4 0,1 4 0,0 4 0,1 1 0,-3-1 0,5 1 0,-4-2 0,3 3 0,1-2 0,-5-3 0,5 4 0,-2-3 0,1 1 0,1 3 0,-1-6 0,0 5 0,0-4 0,0 4 0,0-1 0,-2-3 0,2 0 0,-1-4 0,0 4 0,1 0 0,0 3 0,0 1 0,0-4 0,0 4 0,-1-4 0,2 3 0,-1 2 0,0-4 0,0 1 0,-2 0 0,1 1 0,-6 34 0,3-12 0,-3 24 0,5-21 0,0 8 0,-1 2 0,1 3 0,-2 4 0,2 0 0,0 26 0,-3-12 0,3 17 0,0-20 0,0 0 0,4-5 0,0-1 0,0-5 0,0-5 0,0-3 0,0-5 0,0 0 0,0 0 0,0 2 0,0 1 0,0 4 0,0 5 0,0 2 0,0 3 0,0 1 0,3 2 0,1-1 0,3 0 0,0-4 0,-3-1 0,2 0 0,-3-4 0,0-6 0,0-4 0,-3-4 0,3-1 0,0 0 0,0 7 0,-1-7 0,-2 6 0,0-10 0,0 0 0,0-2 0,2 0 0,-1-1 0,1-32 0,0-5 0,-2-38 0,0-5 0,0 13 0,0-3 0,0 5 0,0-2 0,0-9 0,0 0 0,0 12 0,0 3 0,0-40-600,0 2 600,0 8 0,0 2-80,0 6 80,0 1 0,0 1 0,0 6 0,0 7 0,0 8 0,0 11 598,0 6-598,0 6 82,0 9-82,0 4 0,0 1 0,0 1 0,0 1 0,0 0 0,0 6 0,0 44 0,0-5 0,0 41 0,0-11 0,0 15 0,0-15 0,-4-8 0,0-1 0,2 2 0,-8 34 0,3-37 0,-1 2 0,-3 3 0,-1 0 0,2 1 0,-1 2 0,3-1 0,-1 5 0,-2-4 0,-2 4 0,0-5 0,1-6 0,1-3 0,-1-5 0,-2-2 0,-1 1 0,2-6 0,-6 12 0,7-21 0,-5 13 0,3-13 0,-2 3 0,-1 5 0,1-3 0,1 0 0,-2 4 0,0-3 0,0 0 0,0-2 0,5-6 0,0-2 0,0-1 0,3-6 0,1-2 0,3 0 0,0-3 0,1 2 0,-1 4 0,0 1 0,-1 2 0,-3 5 0,2 2 0,-1-3 0,2-2 0,2-6 0,0-2 0,-1 1 0,0-1 0,1 0 0,0-3 0,0-1 0,-1 0 0,1 1 0,0 2 0,-1 1 0,-1-3 0,2-1 0,-3-1 0,0 2 0,1-1 0,0 0 0,-1 0 0,-1 0 0,-1 0 0,0 0 0,0-1 0,-10 8 0,8-4 0,-10 6 0,9-6 0,-2 0 0,-1 1 0,1 0 0,1 0 0,2-3 0,2-1 0,1-3 0,2 0 0,1 0 0,0-1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9:33.17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24575,'0'22'0,"0"-4"0,0-14 0,0 2 0,0 6 0,0-4 0,0 3 0,0-2 0,1-3 0,2 6 0,-1-5 0,3 2 0,-4 1 0,1-3 0,-2 4 0,0-3 0,0 1 0,0 2 0,0-3 0,0 2 0,0-2 0,0 2 0,0 0 0,0-2 0,0 1 0,0 1 0,0 2 0,0 3 0,0-4 0,0 0 0,0-3 0,0 1 0,0 2 0,0-1 0,0-2 0,0 5 0,0-7 0,0 6 0,0-2 0,0-4 0,0 6 0,0-3 0,0-1 0,0 3 0,0-3 0,0 1 0,1 2 0,2-3 0,-1 1 0,1 2 0,-1-3 0,1 1 0,-2 2 0,0-4 0,0 4 0,-1-2 0,0 2 0,0-2 0,0 0 0,0 0 0,0 0 0,0 1 0,0 0 0,0-1 0,0-1 0,0 2 0,0-1 0,2 1 0,-2-1 0,2 3 0,-2-4 0,0 4 0,0-4 0,0 1 0,0 1 0,2-1 0,0 6 0,0-5 0,1 6 0,-2-5 0,1 0 0,0 1 0,-1-2 0,0 0 0,1 0 0,-1-2 0,0 2 0,1-2 0,-1 3 0,0-3 0,-1 2 0,2-2 0,-1 2 0,1-1 0,-2 1 0,0-1 0,2 1 0,-1-1 0,1 1 0,-2-1 0,0 2 0,0-2 0,0 0 0,0 1 0,0-1 0,0 0 0,0 1 0,0-3 0,0 5 0,0-2 0,0 2 0,0-1 0,0 7 0,0-5 0,0 7 0,0-6 0,-1-2 0,0-2 0,-1-2 0,1 1 0,1-1 0,0 4 0,0 1 0,0-3 0,0 0 0,0-2 0,0 1 0,0 1 0,0 2 0,0-3 0,0 1 0,0 1 0,0 4 0,0 0 0,0 3 0,0-2 0,0-2 0,0 0 0,0-4 0,0 0 0,0 2 0,0-6 0,0 7 0,0-6 0,0 1 0,0 6 0,0-5 0,0 3 0,0-3 0,0-1 0,0 3 0,0 0 0,0-1 0,0-1 0,0-1 0,0 3 0,0-2 0,0 0 0,0 1 0,0 0 0,0 0 0,0-2 0,0 2 0,0-2 0,0 2 0,0 1 0,0-3 0,0 1 0,0-1 0,0 1 0,0 1 0,0-1 0,0 1 0,0 2 0,0-2 0,0-1 0,0 2 0,0-4 0,0 5 0,0-3 0,0-1 0,0 2 0,0-2 0,0 2 0,0 1 0,0-2 0,0 0 0,0 0 0,0 2 0,0-1 0,0 1 0,0-3 0,0 2 0,0-2 0,0 3 0,0-1 0,0-2 0,0 3 0,0-3 0,-5 5 0,3-4 0,-4 2 0,6-2 0,-1-2 0,0 3 0,-1-1 0,0-1 0,0 2 0,1-1 0,-1 1 0,1 0 0,0-1 0,1 0 0,0 6 0,0-4 0,0 5 0,0-5 0,0 0 0,-1-3 0,-1 0 0,1 2 0,0 1 0,0 2 0,0-3 0,0 2 0,-1-1 0,0 2 0,0 1 0,0-2 0,0-3 0,0 0 0,1 0 0,-2 0 0,2 2 0,-1-3 0,-1 2 0,1-39 0,-1-29 0,1 4 0,2-5 0,8-7 0,1 2 0,-5-17 0,12 22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3:53.338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7 0 24575,'-4'0'0,"2"0"0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4:34.050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153 164 24575,'0'-9'0,"0"-1"0,0 0 0,0 2 0,0 0 0,0-5 0,0 5 0,1-5 0,1 9 0,0-1 0,0 1 0,0-1 0,-1 0 0,-1 0 0,0-1 0,0 1 0,0-1 0,1 2 0,1-1 0,-1 1 0,0 0 0,-1-1 0,0 0 0,0 0 0,0 0 0,0 2 0,-3 10 0,2-1 0,-4 9 0,3-6 0,-1 2 0,-2 2 0,1-2 0,1 1 0,0-2 0,0 1 0,0 0 0,-2 0 0,3-2 0,-2-1 0,2-2 0,-1 0 0,0 2 0,0 0 0,0 0 0,0 0 0,1-3 0,0-1 0,1 1 0,1-1 0,0 1 0,0 0 0,0 0 0,-1 1 0,0 0 0,-1-1 0,1 1 0,1-2 0,0-3 0,0-5 0,0-3 0,-1-6 0,1-4 0,0 1 0,0 0 0,0 4 0,0 1 0,-1 0 0,-1 2 0,1 2 0,0 2 0,1 2 0,0 3 0,0 6 0,0 0 0,0 5 0,0-5 0,0 0 0,0 0 0,0-1 0,0 1 0,0-3 0,2 0 0,2-5 0,1-4 0,4-9 0,-3 2 0,2-5 0,-4 9 0,0 1 0,1 4 0,-1 2 0,1 1 0,-1 1 0,2 3 0,-2 1 0,0 1 0,0 1 0,1 1 0,0 2 0,0-1 0,0 1 0,-2-4 0,1 1 0,-1 0 0,0-1 0,0-3 0,-1 1 0,1-2 0,0 0 0,1 0 0,1 1 0,1-1 0,0 1 0,-1 0 0,1 0 0,2 0 0,0-1 0,1-1 0,-1 0 0,-2 0 0,0 0 0,0 1 0,-1 1 0,1-1 0,2 1 0,0-1 0,3 0 0,0 1 0,-2-1 0,2 0 0,0 1 0,3 2 0,1-1 0,1 0 0,-1 0 0,1-1 0,0 1 0,-1 0 0,-2-2 0,-2 1 0,-1-1 0,-2 0 0,-2-1 0,0 1 0,-2 0 0,-4 0 0,-4 0 0,-4-1 0,-3 0 0,-2-2 0,0 0 0,-7 0 0,-10-2 0,-4-1 0,-4 0 0,2-1 0,5 0 0,3 3 0,3 0 0,4 2 0,5 1 0,4 0 0,2-1 0,4 1 0,0 0 0,0 0 0,-1 0 0,-2 0 0,-2 0 0,1 0 0,-1 0 0,0 0 0,0 0 0,-2 0 0,-4 0 0,4 0 0,-4 0 0,8 0 0,-1 0 0,1 0 0,0 0 0,6 0 0,4 0 0,4 0 0,4 1 0,3 1 0,4 0 0,6 0 0,1-2 0,1 0 0,-3 0 0,0 0 0,2 0 0,0 0 0,1 0 0,-1 0 0,0 0 0,0 0 0,0 0 0,0 0 0,0 0 0,2 0 0,4 0 0,-6 0 0,0 2 0,-9 0 0,0-1 0,-3 1 0,-2-1 0,-2-1 0,0 0 0,-1 0 0,0 0 0,-1 0 0,1 0 0,0 0 0,0 0 0,-2 0 0,-3 0 0,-6 0 0,-4 0 0,-8 0 0,0-2 0,-9 0 0,5 0 0,-5-2 0,1 1 0,1-1 0,-10-5 0,15 6 0,-5-5 0,14 6 0,-1-1 0,1-1 0,0 1 0,2-1 0,3 2 0,2-2 0,1 1 0,3 0 0,1 1 0,3 1 0,4 1 0,6 0 0,4 0 0,31 0 0,-14 0 0,24 0 0,-29 0 0,0 0 0,-5 0 0,-2 0 0,-2 0 0,-3 0 0,-4 0 0,6 0 0,-5 0 0,4 0 0,-8 0 0,2 0 0,-1 0 0,-1 1 0,-1 0 0,-3 1 0,-1-1 0,-2 0 0,-2 0 0,-11 0 0,-5-1 0,-8-3 0,-1 0 0,-11-1 0,-2-1 0,0-1 0,2 1 0,9 1 0,3 2 0,2-1 0,5 2 0,-2 1 0,-2-1 0,2-1 0,-3 0 0,7 0 0,-1 0 0,1 0 0,1 0 0,0 0 0,0 0 0,0 0 0,2-1 0,1 2 0,2 0 0,1 0 0,3 0 0,6-1 0,3 1 0,6 1 0,0 0 0,9 0 0,4 0 0,5 0 0,7 0 0,-3 0 0,1 0 0,2 0 0,-3 0 0,10 0 0,-12 0 0,4 0 0,-14 0 0,1 0 0,-4 0 0,0 0 0,-5 0 0,-2 0 0,-4 0 0,-2 0 0,-2 1 0,-3 0 0,-2 0 0,-3-1 0,-4 0 0,-2 0 0,-1 0 0,-2 0 0,-1 0 0,-4 0 0,-2 0 0,-1 0 0,1 0 0,0 0 0,-8 0 0,-5 0 0,-4 0 0,2 0 0,4 0 0,-4 0 0,-1 0 0,0 0 0,-10 0 0,8 0 0,3 0 0,8 0 0,13 0 0,2 0 0,2 0 0,2 0 0,1 0 0,0 0 0,-1 0 0,-3 0 0,-1 0 0,-2 0 0,0 0 0,-8 0 0,5 1 0,-2 1 0,10-1 0,4 0 0,3 0 0,4-1 0,6 0 0,4 0 0,1 0 0,2 0 0,-5 0 0,0 0 0,-1 0 0,-1 0 0,-1 0 0,0 0 0,-2 0 0,2 0 0,-1 0 0,1 0 0,1 0 0,-2 0 0,3 0 0,2 0 0,1 0 0,0 0 0,1 0 0,-3 0 0,-2 0 0,0 0 0,-3 0 0,0 0 0,0 0 0,0 0 0,0 0 0,-1 0 0,1 0 0,0 0 0,0 0 0,5 0 0,3 0 0,17 0 0,-8 0 0,7 0 0,-13 0 0,0 0 0,-2 0 0,-3 0 0,-3 0 0,-2 0 0,-3 0 0,-2 0 0,-8 0 0,-3 0 0,-17 0 0,8 0 0,-13 0 0,8 0 0,-5 0 0,-1 0 0,-2 0 0,1 0 0,-1 0 0,3 0 0,6 0 0,4 0 0,5 0 0,3 0 0,2 0 0,3-1 0,2 0 0,0 0 0,-3 0 0,-8 1 0,2 0 0,-7 0 0,6 0 0,-1 0 0,3 0 0,2 0 0,3 0 0,2-2 0,2 0 0,3 0 0,1-1 0,1 2 0,-1 0 0,2-1 0,0 2 0,0 0 0,1 0 0,1-1 0,2-1 0,2 1 0,3-2 0,3-1 0,0-1 0,-1 0 0,12 1 0,-10 0 0,10 1 0,-11 1 0,3-2 0,1 2 0,-1 0 0,-3 0 0,1 0 0,-1 0 0,0 0 0,-2 0 0,-1 1 0,-1 1 0,-3 0 0,-1 0 0,-2 0 0,0 0 0,0 0 0,0 0 0,-1 0 0,1 0 0,0 0 0,-1 0 0,0 0 0,0 0 0,0 0 0,-1 0 0,1 0 0,-1 0 0,-3 1 0,-4 0 0,-1 0 0,-2-1 0,1 0 0,0 0 0,0 0 0,-1 0 0,-1 0 0,0 0 0,-2 0 0,0 0 0,2 0 0,-3 0 0,0 0 0,-2 0 0,-1 0 0,0 0 0,0 0 0,-3 0 0,0 0 0,1 0 0,-2 0 0,4 0 0,0 0 0,3 0 0,1 0 0,-2 0 0,2 0 0,0 0 0,2 0 0,0 0 0,1 0 0,-1 0 0,-3 0 0,-8 0 0,3 0 0,-3 0 0,9 0 0,2 0 0,1 0 0,1 0 0,1 0 0,-1 0 0,0 0 0,0 0 0,-3 2 0,0-1 0,-1 2 0,2-2 0,2 1 0,2-1 0,4 0 0,2 0 0,1-1 0,0 0 0,1 0 0,-1 0 0,1 0 0,0 0 0,1 0 0,-1 0 0,3 0 0,1 0 0,1 0 0,1 0 0,-3 0 0,2 0 0,-4 0 0,1 1 0,-2 0 0,1 1 0,-1-1 0,1-1 0,-1 0 0,1 0 0,0 0 0,-1 0 0,1 0 0,2 0 0,1 0 0,-1 0 0,0 0 0,0 0 0,0 0 0,0 0 0,1 0 0,0 0 0,2 0 0,3 0 0,4 0 0,1 0 0,3 0 0,1 0 0,-3 0 0,0 0 0,-3 0 0,-3-1 0,-2 0 0,-3-1 0,-3 1 0,-3 1 0,-2-1 0,-6 1 0,-8 0 0,-5 0 0,-1 0 0,-9 3 0,9 0 0,-8 1 0,9-1 0,0-1 0,4-2 0,4 1 0,1-1 0,2 0 0,2 0 0,0 0 0,0 0 0,-2 0 0,-2 0 0,-2 0 0,0 0 0,-1 0 0,2 0 0,-1 0 0,0 0 0,0 0 0,2 0 0,-1 0 0,1 0 0,0 0 0,1 0 0,2 0 0,-2 0 0,0 0 0,-3 0 0,-2 0 0,0 0 0,-3 0 0,1 0 0,1 0 0,0 1 0,1 1 0,0 0 0,2-1 0,2 1 0,2-1 0,2 1 0,3-1 0,7 0 0,1-1 0,4 0 0,1 0 0,1 0 0,3 0 0,1 0 0,0 0 0,0 0 0,-2 0 0,-1 0 0,0 0 0,1-2 0,2 0 0,0 0 0,2-2 0,2 1 0,5 0 0,-7 0 0,2 1 0,-6 0 0,2 0 0,-2 2 0,-2-1 0,-3 1 0,-2 0 0,-1 0 0,2 0 0,0 0 0,2 0 0,3 0 0,0 0 0,3 0 0,-3 0 0,1 0 0,-3-1 0,-2 1 0,-1 0 0,-3 0 0,1 0 0,-1 0 0,-1 0 0,0 0 0,1 0 0,0 0 0,0 0 0,0 0 0,-1 0 0,0 0 0,1 0 0,0 0 0,0 0 0,1 0 0,-1 0 0,0 0 0,0 0 0,0 0 0,0 0 0,-1 0 0,1 0 0,-1 0 0,1 0 0,0 0 0,0 1 0,1 1 0,-1 0 0,0 1 0,-1-1 0,-3 1 0,-2 1 0,-5 0 0,3 1 0,-3 0 0,2-1 0,1 0 0,-1-1 0,1 0 0,1 1 0,0 0 0,2 1 0,0-1 0,0 1 0,-2 0 0,1 3 0,-2-2 0,0 2 0,1-4 0,-1 0 0,2-1 0,4-1 0,2-1 0,8 0 0,4-3 0,7 0 0,-2-1 0,5-2 0,0 1 0,1-1 0,2 1 0,-8 1 0,-4 0 0,-3 1 0,-2 0 0,0 0 0,-2 1 0,-3-1 0,-2 1 0,0 0 0,-1 1 0,1 0 0,0 0 0,-3 0 0,-2 1 0,-2 1 0,-7 2 0,3 1 0,-3-1 0,2 0 0,1 0 0,0 0 0,-3 1 0,-1-1 0,1 0 0,-1 0 0,3 0 0,-2-1 0,0 0 0,-3-1 0,-2 2 0,0-1 0,-3 1 0,0 0 0,0-2 0,3 0 0,0 0 0,3 0 0,2 0 0,1 0 0,2-2 0,-4 0 0,-1 0 0,-2 0 0,-1 0 0,2 0 0,0 0 0,0 0 0,3 0 0,-1 0 0,2 0 0,-4 0 0,0 0 0,-4 0 0,0 0 0,-1 0 0,0 0 0,2 0 0,2 0 0,3 0 0,3 0 0,2 0 0,3 0 0,6 0 0,3 0 0,2 0 0,0 0 0,-3 1 0,-1 2 0,1-1 0,-2 2 0,3-2 0,-3 0 0,0-1 0,0 0 0,-1 1 0,0-1 0,0 1 0,1-2 0,1 0 0,-1 0 0,0 1 0,0 1 0,0-1 0,-1 1 0,1 0 0,0-1 0,0 1 0,-1-2 0,1 0 0,0 0 0,-1 0 0,2 0 0,-1 0 0,0 1 0,0 1 0,-2-1 0,1 0 0,1 0 0,-1-1 0,3 0 0,0 0 0,1 0 0,-1-1 0,-2 1 0,3 0 0,2 0 0,10 0 0,-1 0 0,3 0 0,-8 0 0,-5 0 0,-2 0 0,-3 0 0,1 0 0,0 0 0,0 0 0,2 0 0,1 0 0,2 0 0,1 0 0,-2 0 0,-1 0 0,-2 0 0,0 0 0,0 0 0,0 0 0,-2 0 0,-3 0 0,-6-2 0,-2 0 0,-1-2 0,2 3 0,1-1 0,-2 1 0,-2-1 0,-5 1 0,-4 1 0,-4-2 0,-1-1 0,3 0 0,0 1 0,3 1 0,1 1 0,2 0 0,3 0 0,1 0 0,2 0 0,-1 0 0,-1 0 0,0 0 0,-9 0 0,6 0 0,-7 0 0,8 0 0,-2 0 0,3 0 0,1 0 0,2 0 0,-1 0 0,1 0 0,-3 0 0,1 0 0,-1 0 0,0 0 0,0 0 0,0 0 0,2 0 0,-1 0 0,1 0 0,0 0 0,1 0 0,2 0 0,1 0 0,0 0 0,1 0 0,-1 0 0,0 0 0,-3 0 0,1 0 0,-1 0 0,4 1 0,2 1 0,1 1 0,1 1 0,0 1 0,0-1 0,0 1 0,0-1 0,0 0 0,0 0 0,0 0 0,1-1 0,0 1 0,1-2 0,2 0 0,-2 0 0,2-1 0,-2 0 0,2 1 0,0-2 0,3 0 0,-1 0 0,3 0 0,-2 0 0,-1 1 0,-2 0 0,0 0 0,0 0 0,1-1 0,0 0 0,1 0 0,-1 0 0,0 0 0,-1 0 0,0 0 0,3 0 0,2 0 0,2 0 0,1 0 0,1 0 0,-1 0 0,1 0 0,-2 0 0,-2 0 0,-1 0 0,-2 0 0,0 0 0,0 0 0,0 0 0,-1 0 0,3 0 0,3 0 0,0 0 0,7 0 0,-9 0 0,3 0 0,-7 0 0,1 0 0,1 0 0,9-3 0,-5 2 0,7-4 0,-10 4 0,1-2 0,-3 0 0,-1 2 0,1 0 0,-1 0 0,1 1 0,2-1 0,5-1 0,7-2 0,2 0 0,0 1 0,-2 0 0,6 1 0,-10 0 0,4-2 0,-12 3 0,-2-1 0,0 1 0,0 1 0,6 0 0,-1 0 0,4 0 0,-6 0 0,-1 0 0,-2 0 0,-1 0 0,2 0 0,1 0 0,10 0 0,-4 0 0,4 0 0,-9 0 0,-1 0 0,-2 0 0,0 0 0,0 0 0,0 0 0,1 0 0,1 0 0,0 0 0,2 0 0,-1 0 0,2 0 0,-3 0 0,-1 0 0,-2 0 0,-1 0 0,3 0 0,2 0 0,3 0 0,1 0 0,1 0 0,-2 0 0,-4 0 0,1 0 0,-4 0 0,2 0 0,1 0 0,3 0 0,2 0 0,3 0 0,-5 0 0,-1 0 0,-5 0 0,0 0 0,0 0 0,1 0 0,1 0 0,3 0 0,3 0 0,7 0 0,-7 0 0,3 0 0,-9 0 0,1 0 0,-1 0 0,-1 0 0,2 0 0,2 0 0,2 0 0,3 0 0,1 0 0,-1 0 0,-1 0 0,0 0 0,-1 0 0,-1 0 0,-2 0 0,-2 0 0,-2 0 0,0 0 0,0 0 0,2 0 0,0 0 0,0 0 0,4 0 0,-3 0 0,1 0 0,-4 0 0,1 0 0,0 0 0,0 0 0,1 0 0,-1 0 0,0 0 0,1 0 0,-1 0 0,-2 0 0,3 0 0,0 0 0,0 0 0,-1 0 0,-3 0 0,1 0 0,0 0 0,1 0 0,0 0 0,0 0 0,-1 0 0,1 0 0,-1 0 0,0 0 0,1 0 0,-1 0 0,0 0 0,-1 0 0,0 0 0,1 0 0,-2 0 0,-3 0 0,-5 0 0,0 0 0,-6 0 0,3 0 0,-3 0 0,0 0 0,-1 1 0,-3 1 0,2 0 0,-1 0 0,3-2 0,4 0 0,-1 0 0,1 0 0,1 0 0,1 0 0,0 0 0,0 0 0,-1 0 0,-1 0 0,0 0 0,-1 0 0,1 0 0,0 0 0,1 0 0,-1 0 0,-1 0 0,0 0 0,-2 0 0,1 0 0,0 0 0,1 0 0,3 0 0,-1 0 0,1 0 0,0 0 0,-1 0 0,0 0 0,-2 0 0,-2 0 0,-5 0 0,3 0 0,-1 0 0,4 0 0,0 0 0,0 0 0,1 0 0,2 0 0,0 0 0,0 0 0,1 0 0,1 0 0,-3 0 0,-1 0 0,-2 0 0,-1 0 0,0 0 0,1 0 0,1 0 0,-1 0 0,2 0 0,0 0 0,1 0 0,1 0 0,-1 0 0,-1 0 0,1 0 0,1 0 0,0 0 0,-2 0 0,0 0 0,-1 0 0,1 0 0,2 0 0,0 0 0,0 0 0,1 0 0,-1 0 0,0 0 0,1 0 0,-3 0 0,-9 0 0,4 0 0,-7 0 0,9 0 0,1 0 0,-1 0 0,3 0 0,-2 0 0,0 0 0,0 0 0,-2 0 0,-3 0 0,-8 0 0,1 0 0,-5 0 0,11 0 0,0 0 0,4 0 0,2 0 0,1 0 0,2 0 0,2 0 0,0 0 0,1 0 0,-4 0 0,2 0 0,-2 0 0,1 0 0,-3 0 0,-1 0 0,-1 0 0,1 0 0,0 0 0,0 0 0,2 0 0,0 0 0,3 0 0,0 0 0,1 0 0,1 0 0,-3 0 0,1 0 0,-2 0 0,0-1 0,-13-5 0,10 1 0,-12-4 0,13 6 0,-3-1 0,2 1 0,0-1 0,1-1 0,1 0 0,0 1 0,1 0 0,2-1 0,1 1 0,1-1 0,1 1 0,2 3 0,0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4:49.500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350 252 24575,'0'5'0,"0"1"0,0-2 0,0 1 0,0 3 0,-2-3 0,0 3 0,-1-3 0,0 0 0,2 1 0,1 0 0,-2-1 0,1 1 0,-1-1 0,1 0 0,-1-1 0,1 0 0,-2 0 0,1 0 0,-2 3 0,2-2 0,0 2 0,1-3 0,0 0 0,0 0 0,-2-1 0,1 1 0,1 0 0,-2 1 0,2 0 0,-1 1 0,-1-2 0,2 1 0,-1-1 0,0 0 0,-1 2 0,-1 0 0,0-2 0,1 1 0,0-1 0,-1 0 0,0 1 0,0 0 0,1 0 0,0 0 0,1-1 0,-1 2 0,2-1 0,-2-1 0,2-1 0,-1 1 0,1 0 0,-1 1 0,1 0 0,-1 0 0,1 0 0,-1 1 0,1-1 0,-1 3 0,0-2 0,1 1 0,-1-2 0,0 1 0,0-1 0,1-1 0,0-3 0,-1-5 0,1-3 0,-2-1 0,-1-1 0,1 2 0,-1 2 0,0-1 0,1 0 0,0-2 0,0-1 0,1 1 0,-1 0 0,1 2 0,0 0 0,1 0 0,1 1 0,0-1 0,0 1 0,0 1 0,0 0 0,0-1 0,0 0 0,0 0 0,0 0 0,0 0 0,0 1 0,0 0 0,0-1 0,2 1 0,-1-1 0,0 1 0,-1-1 0,0 0 0,0-1 0,0 1 0,0 0 0,0 0 0,0-1 0,0 1 0,1 2 0,0-1 0,1 1 0,0 0 0,0-1 0,-1 1 0,1-1 0,-2-1 0,0 1 0,0-1 0,0 0 0,0 0 0,-1 0 0,0 0 0,-1 0 0,1 1 0,1-1 0,0 0 0,0 0 0,0 1 0,0-1 0,0 0 0,0 0 0,0 0 0,0 1 0,-1-1 0,-1 2 0,-1 0 0,-1 1 0,1 0 0,0-1 0,-1 1 0,0-1 0,-2 0 0,1-1 0,-1 0 0,1-1 0,0 3 0,0 0 0,1 2 0,0 0 0,1 1 0,0 4 0,1 1 0,-1 11 0,0-4 0,0 3 0,1-8 0,1-1 0,1-1 0,0 0 0,0-2 0,0-2 0,0-11 0,0-2 0,0-4 0,0-2 0,0-2 0,0-4 0,0-2 0,0 2 0,0-1 0,0 3 0,0-1 0,0 2 0,0 1 0,0 3 0,0 4 0,0 3 0,0 1 0,0 5 0,0 2 0,0 6 0,0 2 0,0 7 0,0 1 0,0 0 0,0 0 0,-4-3 0,0 2 0,0 2 0,-1-3 0,3 0 0,-1-2 0,1 0 0,-1-1 0,-1-2 0,1 1 0,-1-2 0,1 2 0,1 1 0,-1 1 0,0-1 0,0-1 0,0 2 0,-1-3 0,1 3 0,-1 0 0,1-2 0,0-1 0,1-2 0,0 0 0,0-1 0,0-2 0,-1-2 0,0-1 0,-1-5 0,0-3 0,-1-1 0,0-1 0,2 3 0,1 1 0,2 2 0,0 5 0,0 3 0,0 5 0,0 0 0,0 2 0,0 6 0,0-5 0,0 2 0,0-5 0,0-4 0,0 1 0,0-1 0,0 1 0,0 0 0,0 0 0,0 0 0,0-1 0,0 1 0,0-1 0,1-1 0,0-3 0,0-4 0,0-4 0,-1-3 0,1-1 0,2-1 0,0 1 0,4-1 0,0-3 0,1 0 0,0 1 0,-1 5 0,-1 4 0,0 3 0,0 1 0,0 1 0,-1 0 0,-1 1 0,1 4 0,-2 2 0,-1 1 0,1 0 0,-1-2 0,-1-1 0,1 1 0,0 1 0,-1-1 0,1 1 0,-2-2 0,0 1 0,0 0 0,0 0 0,0-1 0,1 0 0,1-2 0,2-5 0,4-12 0,-1 1 0,4-10 0,-3 6 0,4-4 0,2 0 0,4-2 0,-1 0 0,3 1 0,1 1 0,-1 3 0,-1 2 0,-2 4 0,-1 3 0,0 2 0,-2 3 0,-1 1 0,-2 1 0,-2 2 0,-1 0 0,-2 0 0,0 0 0,-1 1 0,3 5 0,-2 1 0,1 4 0,-4 1 0,1 1 0,-2 0 0,1 0 0,-1 0 0,-2-1 0,0 1 0,0-2 0,0-1 0,0 0 0,0-1 0,0-1 0,0 1 0,0-3 0,0 0 0,0-1 0,0-2 0,0-11 0,0 0 0,0-6 0,0 7 0,0 1 0,0 1 0,0 0 0,-1 1 0,0 3 0,-2 4 0,0 6 0,0 2 0,-2 2 0,1-1 0,-4 6 0,4-6 0,-2 4 0,2-7 0,-1 1 0,-1 0 0,1-2 0,2-1 0,0-1 0,0 0 0,1 0 0,-1-1 0,1-3 0,1-4 0,-1-7 0,2-3 0,0-13 0,0 5 0,0-4 0,0 6 0,0 5 0,0 1 0,0 2 0,0 4 0,1 4 0,1 3 0,1 6 0,3 4 0,-4-2 0,2 1 0,-3-4 0,1 0 0,-1-1 0,-1 1 0,0-1 0,0-1 0,0 1 0,0-2 0,0-9 0,0-5 0,0-9 0,0-2 0,2 2 0,0 1 0,2 5 0,0 2 0,-1 4 0,1 2 0,0 3 0,0-1 0,2 3 0,-1 0 0,0 1 0,1 0 0,-1 0 0,0 1 0,-1 1 0,-1 2 0,-2 2 0,1-1 0,-2 1 0,0 0 0,0-1 0,0 0 0,2 0 0,-1 0 0,0 0 0,0 2 0,-1 1 0,0 1 0,0-1 0,0-2 0,0-2 0,0-32 0,0 13 0,0-34 0,0 24 0,1 1 0,1 5 0,-1 11 0,1 2 0,0 3 0,-1 5 0,0 5 0,-1 3 0,0 4 0,0 3 0,0 1 0,0 2 0,0-1 0,0-2 0,0 3 0,0-3 0,0 4 0,0-1 0,0-2 0,0 1 0,0-2 0,0-1 0,0 0 0,0-2 0,0-1 0,0-2 0,0-2 0,0-2 0,0-3 0,0-5 0,0-6 0,0-5 0,0-6 0,0-2 0,0 0 0,0 2 0,0 7 0,0 2 0,0 3 0,0 2 0,-3 4 0,0 2 0,-2 3 0,-1-1 0,2-2 0,1-2 0,2-5 0,1-2 0,0-5 0,0 0 0,0 2 0,0 2 0,-1 8 0,-2 1 0,-1 5 0,-4 7 0,1-2 0,-3 6 0,4-8 0,-1 0 0,1-2 0,1-1 0,0-1 0,1-2 0,0-1 0,0-3 0,0 0 0,2-4 0,-1 2 0,0-2 0,0 1 0,-2 0 0,0 1 0,1 2 0,0 0 0,0 1 0,-1 0 0,-1 0 0,1 0 0,3 2 0,2 0 0,4 0 0,3-1 0,0-1 0,6 0 0,4 0 0,2 0 0,7 0 0,-2 0 0,3 0 0,-1 0 0,1 0 0,0 0 0,-4 0 0,-5 0 0,-4 0 0,-4 0 0,-3 0 0,-2 0 0,1 0 0,-2 0 0,-3 0 0,-7 0 0,-2 0 0,-4 0 0,0 0 0,0 0 0,-5 0 0,-2 0 0,-4 0 0,0 0 0,0 0 0,0 0 0,3 0 0,2 0 0,2 0 0,-4 5 0,7-3 0,-3 3 0,8-2 0,0 0 0,2 0 0,-1-1 0,2-1 0,0 0 0,2 2 0,2 0 0,3 2 0,0 0 0,3 1 0,1-2 0,-1-1 0,3 0 0,-3-2 0,2 2 0,5-1 0,13 0 0,-5 0 0,7-1 0,-12 0 0,-1 1 0,-3 0 0,-2 0 0,-3-2 0,0 0 0,0 1 0,-2 1 0,-7 0 0,-3-1 0,-5-2 0,-1-1 0,-3 1 0,-5-1 0,4 2 0,-4 0 0,10 0 0,-1 0 0,0 0 0,2 0 0,1 0 0,-1 0 0,3 0 0,0 0 0,1 0 0,-1 0 0,1 0 0,1 0 0,-1 1 0,0 1 0,-2 1 0,-2 0 0,1 1 0,0-1 0,5-1 0,2-1 0,6-1 0,0 0 0,2 0 0,-1 0 0,0 0 0,1 0 0,-2 0 0,1 0 0,0 1 0,-1 1 0,0 0 0,0 0 0,0 0 0,0 1 0,-1-2 0,1 1 0,-2 0 0,1-1 0,1 2 0,0-2 0,0 1 0,1-1 0,0 0 0,-1-1 0,1 1 0,0 0 0,0 1 0,-1-1 0,3-1 0,1 0 0,1 0 0,0 0 0,-2 0 0,1 0 0,-2 0 0,1 0 0,0 0 0,-2 0 0,-1 0 0,-2 0 0,1 0 0,1-1 0,7 0 0,8-1 0,-4 1 0,7 0 0,-9 1 0,1 0 0,-4 0 0,-3 0 0,-2 0 0,0 0 0,0 0 0,-1 0 0,0 0 0,-1 0 0,0 0 0,1 0 0,5 0 0,-1 0 0,2 0 0,-3 0 0,-3 0 0,1 0 0,-2-1 0,-1-1 0,-2-1 0,-4-2 0,-4-7 0,0 4 0,-4-6 0,5 7 0,-2-1 0,2 3 0,-3-1 0,-2 3 0,-1 1 0,-1 0 0,-2 2 0,-2 0 0,0 0 0,1 0 0,3 0 0,2 0 0,2 0 0,3 1 0,2 1 0,2 1 0,2 1 0,0 3 0,0 0 0,0 0 0,-1-1 0,1-1 0,0 0 0,0-2 0,-3-1 0,-4-4 0,-5-3 0,-7-6 0,2 2 0,-6-5 0,9 7 0,0-1 0,6 5 0,3 1 0,1-2 0,1 1 0,2-1 0,1-1 0,0 2 0,0 2 0,0 8 0,0-1 0,-1 5 0,-1-4 0,1 0 0,-1-1 0,2 0 0,0-5 0,0-4 0,0-6 0,0-1 0,0-2 0,0 1 0,0 0 0,0 4 0,0 7 0,0 5 0,0 4 0,0 0 0,0-3 0,0-18 0,0 1 0,0-12 0,0-6 0,0 13 0,0-10 0,0 18 0,0 2 0,0 4 0,0 9 0,0 1 0,0 5 0,0-5 0,0-2 0,0 0 0,0 3 0,0-6 0,0 3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5:07.255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417 168 24575,'-7'0'0,"-8"0"0,8 0 0,-8 0 0,6 0 0,-4-1 0,3-1 0,0-1 0,4-1 0,2 0 0,1-2 0,3 2 0,4 2 0,2 1 0,3 1 0,7 0 0,1 0 0,1 0 0,6 0 0,2 0 0,9 0 0,5 0 0,-4 2 0,-2 1 0,-7 1 0,-4 1 0,6-2 0,-15-1 0,9 0 0,-16 0 0,1 0 0,-2 0 0,-3 1 0,-5-2 0,-7 0 0,-4 0 0,-5-1 0,-2 0 0,-26-7 0,12 2 0,-13-4 0,14 2 0,1 1 0,-2-1 0,-1 1 0,5 2 0,5 0 0,5 1 0,4 1 0,5 0 0,2 2 0,5 0 0,3 0 0,8 0 0,-1 1 0,4 0 0,-5 1 0,1 0 0,-1 0 0,2 1 0,1 1 0,-1-2 0,3 2 0,-1-1 0,-1 1 0,1-1 0,-3 0 0,-2 0 0,-3-2 0,-3 0 0,-2-2 0,-4 0 0,-1-2 0,-5-3 0,0 0 0,-9-5 0,2 2 0,-5-2 0,3 2 0,4 3 0,0 0 0,3 2 0,3 1 0,3 1 0,3 1 0,1-1 0,2-1 0,-2 1 0,-3-2 0,-4-2 0,1 3 0,-3-3 0,1 3 0,0 0 0,-3-2 0,3 1 0,2 2 0,3 0 0,2 0 0,1 0 0,2 1 0,3-1 0,6 4 0,0 0 0,6 2 0,-6-2 0,2 0 0,-2-1 0,1 1 0,1-1 0,1 0 0,0 1 0,2 1 0,1 0 0,2-1 0,0 1 0,0-1 0,1 1 0,-1 1 0,3 0 0,-2-1 0,-1 1 0,-2 0 0,-2-1 0,-1 0 0,-2-2 0,-1 2 0,1 1 0,-3-1 0,1 1 0,-2-1 0,1-1 0,0 1 0,-1 0 0,2-2 0,0 1 0,1-2 0,0 0 0,3 0 0,2 0 0,4 0 0,1 0 0,1 0 0,-2 0 0,-3 0 0,-4 0 0,-1 0 0,0-1 0,-1-1 0,0 1 0,0-2 0,0 2 0,-1-1 0,1-2 0,3 1 0,0 0 0,0 2 0,0-1 0,-3 1 0,-1 2 0,-3 1 0,0 3 0,-1 0 0,0 2 0,0 0 0,0 0 0,0 0 0,0-1 0,0 1 0,0 3 0,0 0 0,0-1 0,0 1 0,0-1 0,0-1 0,0 2 0,0-1 0,0 0 0,0-1 0,0 0 0,0 1 0,0-1 0,0 1 0,0-3 0,0 0 0,0-1 0,0 1 0,0-1 0,0-3 0,0-12 0,1-1 0,6-16 0,-2 10 0,4-4 0,-6 11 0,0 1 0,0 4 0,0 2 0,0 3 0,-2 2 0,0 3 0,-1 4 0,0-2 0,0 1 0,2-4 0,0-1 0,1 0 0,-1 0 0,0 0 0,1 0 0,0-1 0,1-2 0,3-7 0,0-1 0,0-2 0,-2 3 0,-1 2 0,0-1 0,0 0 0,0 1 0,-1 1 0,-1 1 0,-1 3 0,-1 4 0,0 1 0,0 3 0,0-3 0,0 1 0,0-1 0,0 1 0,0-1 0,0 0 0,0-1 0,0-4 0,0-4 0,0-8 0,6-15 0,-1 2 0,5-6 0,-2 14 0,-3 6 0,0 3 0,-2 2 0,-1 2 0,1 1 0,0 2 0,-2 4 0,0 1 0,-1 1 0,0 1 0,1-1 0,1 1 0,-1 2 0,1 0 0,-2 1 0,0 1 0,0-1 0,0-1 0,0 0 0,0-2 0,0 0 0,0-1 0,0 1 0,0-1 0,1-2 0,1-5 0,4-9 0,1-5 0,1-4 0,1 1 0,3-10 0,-4 13 0,2-9 0,-6 17 0,0 2 0,-1 1 0,-1 2 0,-1 3 0,-1 6 0,-2 7 0,0 1 0,-3 1 0,0-2 0,-2-3 0,0 3 0,0-2 0,0 0 0,0 0 0,1-2 0,1-1 0,0-2 0,2-1 0,0-2 0,1-3 0,-3-3 0,1-4 0,-1-2 0,0-1 0,2 1 0,1 0 0,-2-3 0,1-1 0,0-1 0,-1 1 0,2 1 0,-1 1 0,1-2 0,-1 2 0,2 0 0,0 2 0,1 3 0,0 0 0,-1 2 0,0 2 0,-3 6 0,1 0 0,-6 9 0,0 1 0,-3 4 0,-1-1 0,4-4 0,-2 0 0,1-1 0,3 1 0,0-2 0,4-3 0,0 0 0,0-2 0,1 0 0,1-1 0,0-1 0,-1-2 0,-1-3 0,-1-6 0,-3-12 0,1-2 0,-2-3 0,4 9 0,1 5 0,1 5 0,2 0 0,0 3 0,4 0 0,3 2 0,4 0 0,1 0 0,1 2 0,-5 0 0,0 3 0,-2 0 0,-1 1 0,0 3 0,-2-2 0,0 3 0,-2-1 0,0 0 0,0 0 0,-1 1 0,0-1 0,0 1 0,0 1 0,0 0 0,0 0 0,0 0 0,0 1 0,0 2 0,0 2 0,0-1 0,0 1 0,-2 0 0,-1-2 0,-2-3 0,0-1 0,1-2 0,1 0 0,2-1 0,2-4 0,3-5 0,4-4 0,16-12 0,-6-1 0,15-9 0,-12 7 0,0 1 0,-2 1 0,-4 1 0,3-4 0,-7 8 0,1-1 0,-7 9 0,0 1 0,-1 0 0,-2 2 0,-2 2 0,1 5 0,-1 2 0,0 4 0,0 6 0,0-2 0,0 2 0,0-3 0,0-1 0,0 0 0,0 1 0,-2 0 0,0-2 0,0 0 0,-1-2 0,1-4 0,0-3 0,1-8 0,1-9 0,0-13 0,0-5 0,0-9 0,0 0 0,0 5 0,0 7 0,0 12 0,0 6 0,0 4 0,1 3 0,0 3 0,1 10 0,1 0 0,0 6 0,-2-3 0,-1-3 0,0 2 0,0 1 0,0 0 0,0 0 0,0-1 0,0-1 0,0-1 0,0 0 0,0-2 0,0 6 0,0-6 0,0 6 0,0-7 0,-1 2 0,-2 1 0,0 1 0,-2-1 0,1-2 0,0 0 0,-1-2 0,1-5 0,0-7 0,2-8 0,0-3 0,2-4 0,-3-5 0,0 5 0,-3-3 0,1 7 0,-1 1 0,0 2 0,0 2 0,1 2 0,0 4 0,2 3 0,0 1 0,2 5 0,0 1 0,1 11 0,0-1 0,0 8 0,-1-7 0,0 2 0,-2-4 0,1-2 0,-2 2 0,1-2 0,1-1 0,-1 0 0,1-1 0,0-1 0,1-1 0,0 1 0,1-1 0,-2-2 0,-2-2 0,-2-1 0,-5-7 0,1 1 0,-2-7 0,5 2 0,1 1 0,-1 2 0,2 1 0,2 3 0,0 0 0,1 1 0,-1 0 0,1-1 0,1 0 0,-1 0 0,0 0 0,-1 0 0,0 1 0,0 1 0,-1 5 0,-4 12 0,2-2 0,-5 6 0,5-7 0,-1-1 0,0 0 0,1-1 0,-2-1 0,1-1 0,0-1 0,0 0 0,3-3 0,2-2 0,3-1 0,2-2 0,1 1 0,0 1 0,1 1 0,0 2 0,0 1 0,0 1 0,1-2 0,0 1 0,0-1 0,0 0 0,-1 1 0,3-1 0,1 0 0,1 0 0,1 0 0,-3-1 0,2 0 0,-2 0 0,1-1 0,1 0 0,-3 1 0,1 0 0,-2 0 0,1 0 0,-2-1 0,1 0 0,-1 1 0,-2 0 0,-2 0 0,1 1 0,-1 0 0,0 0 0,2-2 0,-2 2 0,1-2 0,1 1 0,-1 0 0,0 0 0,1 1 0,-1 0 0,1-1 0,-1 1 0,1 1 0,-1-2 0,1 0 0,0-1 0,1 1 0,-1-2 0,0 2 0,1-2 0,-1 0 0,1 1 0,0-1 0,1 1 0,-1-1 0,2-1 0,-1 1 0,1-1 0,0 0 0,-1 0 0,-1 0 0,-1 0 0,-2-4 0,-1-5 0,0-5 0,0-8 0,0 5 0,0-6 0,0 10 0,0 1 0,0 5 0,0 2 0,-1 1 0,-1 1 0,-2 2 0,-1 0 0,1 1 0,0 1 0,1 1 0,2 1 0,1 2 0,1 0 0,2 1 0,2 1 0,0-2 0,2 2 0,-4-3 0,1 2 0,-1 0 0,0 0 0,-1-1 0,0 1 0,0-2 0,0 0 0,0 0 0,-1 0 0,0-1 0,1 0 0,1-1 0,2-2 0,0 0 0,0 0 0,7 0 0,-4 0 0,4 0 0,-7 0 0,0 0 0,0 0 0,0 0 0,0 0 0,0 0 0,0 0 0,0 0 0,1 0 0,-3 0 0,-2 0 0,-6 0 0,-1 0 0,-2 0 0,2 0 0,-1 0 0,-1 0 0,-3 0 0,1 0 0,1-1 0,-1-2 0,2 0 0,0-2 0,2 2 0,-3 0 0,1-1 0,-1 2 0,1-1 0,0 1 0,-1 0 0,1-1 0,-3 2 0,3-1 0,-1 0 0,1 0 0,2 0 0,0 0 0,1-1 0,0 0 0,0 0 0,1 1 0,0 1 0,-1 0 0,-1-1 0,0 1 0,1-1 0,0 0 0,3 1 0,3-1 0,7 1 0,7 1 0,8 0 0,10 0 0,3 0 0,3 0 0,-1 0 0,1 0 0,0 0 0,-2 0 0,-6 0 0,-7 0 0,-5 0 0,-6 0 0,0 0 0,-2 0 0,0 0 0,-1 0 0,0 0 0,-1 0 0,0 0 0,1 1 0,1 1 0,0 0 0,0 0 0,-2-2 0,-1 0 0,-2 0 0,1 2 0,-2-1 0,-1 1 0,-3-1 0,-5-1 0,-1 0 0,-5 0 0,1 0 0,-5 0 0,-10 0 0,2-2 0,-11 0 0,6-1 0,0 1 0,3 0 0,5 0 0,4 0 0,3 0 0,2 1 0,1 1 0,3 0 0,0 0 0,-1 0 0,0 0 0,0 0 0,-1 0 0,3 0 0,4 0 0,5 0 0,3 0 0,5 2 0,-1 3 0,2 0 0,-1 1 0,-2-1 0,1-1 0,2 1 0,1-1 0,1 0 0,1 0 0,-2-2 0,-1 0 0,0-1 0,-2 1 0,0 1 0,-4-2 0,-1-1 0,-1 0 0,0 0 0,0 0 0,-2 0 0,-3 0 0,-5 0 0,-5 0 0,-7 0 0,-5 0 0,-2 0 0,1 0 0,6 0 0,3 0 0,2 0 0,3 0 0,2 0 0,2 0 0,-1 0 0,-1 0 0,-2 0 0,-18-4 0,8-1 0,-14-3 0,14 2 0,0 1 0,2 1 0,3 0 0,3 1 0,2 1 0,3 2 0,3 0 0,1 1 0,4 1 0,0 0 0,1 1 0,2 1 0,0-1 0,3 1 0,1 0 0,0-1 0,4 2 0,-2-2 0,2 2 0,0-2 0,2 1 0,1 0 0,0-1 0,0 0 0,0 0 0,-2-1 0,0 0 0,-3-2 0,-2 1 0,-1 1 0,-2-1 0,0 1 0,0-2 0,-1 0 0,0 0 0,2 0 0,0 0 0,3 0 0,3 0 0,7 0 0,-4 0 0,2 0 0,-7 0 0,-3 0 0,0 0 0,0 0 0,-2 0 0,-1 0 0,1 0 0,-2-1 0,1 0 0,0 0 0,0 0 0,0 0 0,-3-1 0,0-1 0,-2-1 0,0-1 0,0-3 0,0 0 0,0 0 0,0-2 0,0 1 0,0 0 0,0 1 0,0 2 0,0 0 0,0 0 0,0 1 0,0 0 0,0 0 0,-1 0 0,0 1 0,-1-1 0,1-1 0,1 1 0,0 0 0,0 1 0,0-1 0,0 1 0,0 1 0,0 7 0,0 0 0,0 5 0,0-4 0,0-2 0,0-3 0,0-8 0,0-6 0,0-10 0,0 3 0,0-10 0,0 14 0,0-4 0,0 12 0,0 3 0,0 5 0,0 6 0,0 0 0,0 3 0,0 0 0,0-3 0,0 3 0,0-3 0,0 1 0,0-3 0,0-1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5:10.663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529 67 24575,'-8'0'0,"-1"0"0,1 0 0,-2 0 0,2 0 0,-3 0 0,1 0 0,1 0 0,-3-1 0,1-1 0,-4 0 0,-1 0 0,0 0 0,-2 0 0,-2 0 0,0-1 0,1 0 0,3 0 0,-1-1 0,1 0 0,2 0 0,1 0 0,2 0 0,2 1 0,1 2 0,3-1 0,-1 1 0,-1-2 0,3 1 0,-1-1 0,3 1 0,-2 0 0,0 1 0,-1 1 0,-3 0 0,0 0 0,-3 0 0,1 0 0,1 0 0,-1 0 0,2 0 0,0-1 0,2 0 0,4-1 0,9 3 0,1 0 0,7 2 0,-4 0 0,-1 0 0,3 0 0,4 3 0,-3-2 0,2 1 0,-5 1 0,0-3 0,0 2 0,-2-2 0,1 1 0,-2-1 0,1 0 0,-1 1 0,-2-3 0,-1 2 0,1-2 0,-1 2 0,0-1 0,0 0 0,0 0 0,0-1 0,0 1 0,0 0 0,-4-1 0,-3 0 0,-6 0 0,-1-1 0,-10 0 0,-5 0 0,-4 0 0,-2 0 0,4 0 0,0 0 0,1 0 0,-1 0 0,2 0 0,3 0 0,4 0 0,3 0 0,3 0 0,2 0 0,5 0 0,15 0 0,7 0 0,16 0 0,22 0 0,-4 0 0,9 0 0,-20 0 0,-8 0 0,5 0 0,-14 0 0,6 0 0,-16 0 0,0 0 0,-1 0 0,-1 0 0,-3 0 0,-1 0 0,1 0 0,-1 0 0,1 1 0,-1 1 0,-2-1 0,-2 2 0,0-1 0,-2-1 0,-8 0 0,-3 0 0,-9-1 0,-22 0 0,6 0 0,-13 0 0,14 0 0,3 0 0,2 0 0,0 0 0,4 0 0,3 0 0,1 0 0,3 0 0,3 0 0,0 0 0,3 0 0,0 0 0,0 0 0,2 0 0,-1 0 0,1 0 0,1 0 0,0 0 0,2 0 0,1 0 0,2 0 0,9 4 0,3 1 0,28 5 0,1-4 0,11 1 0,-4-3 0,-2-1 0,2-1 0,-1-1 0,-2-1 0,-8 0 0,-8 0 0,-5 0 0,-6 0 0,-3 0 0,-3 0 0,-5 0 0,-1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5:12.396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266 3 24575,'-5'3'0,"-1"-1"0,2-2 0,-2 0 0,-3 0 0,-3 0 0,-3 0 0,0 0 0,-1 0 0,2 0 0,1 0 0,2 0 0,3 0 0,-2 0 0,4 0 0,-1 0 0,2 0 0,-1 0 0,1 0 0,-2 0 0,0 0 0,-4 0 0,-2-2 0,2 0 0,0 0 0,1 0 0,1 2 0,1 0 0,3 0 0,6 0 0,7 2 0,5 2 0,2 0 0,1 2 0,-1-3 0,1 1 0,-1 0 0,-4-2 0,-2 1 0,-4-2 0,1 1 0,0-1 0,-2 0 0,0 1 0,0-1 0,0 1 0,2-1 0,0 1 0,-1-1 0,1 0 0,0-1 0,0 0 0,-1 0 0,1 0 0,0 0 0,-3 0 0,-1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5:19.221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379 377 24575,'7'0'0,"-2"0"0,1 0 0,-2 0 0,1 0 0,2 0 0,1 0 0,1 0 0,-1 0 0,-2 0 0,2 0 0,0 0 0,3 0 0,0 0 0,-1 0 0,3 1 0,8 2 0,-3-1 0,5-1 0,-8-1 0,1 0 0,5 0 0,-6 0 0,4 0 0,-10 0 0,0 0 0,-2 0 0,-2 0 0,-6 0 0,-5 0 0,-7-1 0,-16-5 0,0 1 0,-25-3 0,-3 2 0,0 1 0,-4 1 0,5-1 0,-3 2 0,-2-1 0,7 1 0,9 2 0,12 0 0,8-1 0,8 1 0,6-1 0,3 1 0,4-2 0,2-1 0,2 0 0,0-1 0,1 1 0,5-1 0,7-1 0,11-2 0,7 0 0,6 0 0,5-1 0,2-1 0,4-1 0,1 1 0,-3 3 0,-1 1 0,-5 2 0,1 0 0,-1 1 0,-3 3 0,-2 0 0,-8 0 0,-4 0 0,-3 0 0,-7 0 0,-3 0 0,-2 0 0,-3 0 0,0 0 0,-1 0 0,-4 0 0,-5 0 0,-4-3 0,-13-3 0,-30-8 0,14 4 0,-21-3 0,31 6 0,1 1 0,5 1 0,4 2 0,7 1 0,3 1 0,1-1 0,3 0 0,-2 1 0,1-1 0,1 1 0,-1 1 0,0 0 0,-1 0 0,1-2 0,-1 0 0,1 1 0,0 1 0,-3 0 0,-2 0 0,-3 0 0,-6-1 0,-4 1 0,-1 0 0,-2 0 0,3 0 0,4 0 0,0 0 0,6 0 0,3 0 0,6 0 0,11 0 0,13 0 0,13 0 0,10 0 0,5-2 0,23-2 0,-17-2 0,13 0 0,-28 3 0,-5 0 0,-7 3 0,-6 0 0,-5 0 0,-4 0 0,0 0 0,1 0 0,0 0 0,2 0 0,1 0 0,0 0 0,0 0 0,-2-1 0,-1-1 0,-1 1 0,-3 0 0,-1 0 0,-3 0 0,-5 0 0,-3-1 0,-6-2 0,-13-4 0,3 0 0,-14-5 0,9 4 0,-3 0 0,8 2 0,-3 1 0,4 1 0,0 2 0,3 0 0,4 2 0,-2-1 0,0 1 0,-1 0 0,3-1 0,2 1 0,2-1 0,0 1 0,3-1 0,5 1 0,5 1 0,3 3 0,1 0 0,0 2 0,1 1 0,-1 1 0,-1 2 0,-4 3 0,-3-1 0,-2 2 0,0 0 0,0 1 0,-1-1 0,-4 0 0,-5-2 0,-3-1 0,0-1 0,0-2 0,1 0 0,3-1 0,-1-2 0,3 0 0,0-2 0,1-2 0,0 2 0,0-1 0,0 1 0,0-1 0,0 0 0,-2 1 0,-2 1 0,-1 0 0,-2 0 0,2-2 0,2 1 0,1-1 0,2 1 0,2 0 0,1 0 0,2 2 0,1 1 0,1 1 0,1-1 0,0 3 0,1-2 0,-2 1 0,1-3 0,0 0 0,1 1 0,-1-1 0,1 0 0,0 0 0,1-1 0,1 2 0,1-1 0,-1 0 0,1-2 0,-1 1 0,1 0 0,0-1 0,-2 0 0,0 0 0,0-1 0,0 0 0,1-1 0,-2 2 0,1-1 0,-1 1 0,1-1 0,2-1 0,0 0 0,0 0 0,-1 1 0,1 1 0,0-1 0,-1 1 0,1-2 0,1 0 0,-1 0 0,1 0 0,-2 0 0,1 0 0,0 0 0,-1 0 0,1 0 0,0 0 0,0 0 0,0 0 0,-1 0 0,1 0 0,0 0 0,0 0 0,-1 0 0,1 0 0,0 0 0,-1 0 0,0 0 0,-1 0 0,3 0 0,2 0 0,7 0 0,1 0 0,2 0 0,-3 0 0,3 0 0,1 0 0,0 0 0,-1 0 0,-6 0 0,0 0 0,-1 0 0,-2 0 0,2 0 0,-4 0 0,0 0 0,-2 0 0,0 0 0,0 0 0,-2 0 0,-2 0 0,-6-1 0,-6-2 0,-4-1 0,-1-1 0,-1 1 0,3 0 0,-3 0 0,-3 0 0,-1-1 0,-3 2 0,-3-1 0,2 1 0,-2 0 0,3 1 0,4 2 0,-12-5 0,14 4 0,-9-3 0,13 3 0,2-1 0,0 0 0,2-2 0,0 1 0,2-2 0,2 2 0,2 0 0,13 2 0,13 1 0,7 0 0,8 0 0,-12 0 0,-3 0 0,-8 0 0,-2 0 0,-4 0 0,-3 0 0,1 0 0,0 0 0,2 0 0,-1 0 0,3 0 0,0 0 0,2 0 0,3 0 0,-1 0 0,1 0 0,-1 0 0,-1 0 0,-2 1 0,0 0 0,-3 0 0,0 1 0,0-1 0,-3 0 0,0 1 0,-1-1 0,0-1 0,1 0 0,0 0 0,-1 0 0,0 1 0,-2 0 0,1 0 0,0 0 0,2-1 0,3 0 0,9 4 0,-5-1 0,2 1 0,-8-2 0,-2-2 0,1 0 0,-3 0 0,-1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5:25.287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1 1 24575,'1'6'0,"1"-3"0,1 0 0,1-3 0,0 0 0,4 0 0,0 0 0,1 0 0,1 0 0,-2 0 0,0 1 0,2 0 0,-1 2 0,0 0 0,1-2 0,-2 1 0,3-1 0,0 2 0,-1-1 0,3-1 0,6-1 0,-4 0 0,8 0 0,-3 0 0,8 0 0,-12 0 0,0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5:50.671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150 221 24575,'0'8'0,"0"1"0,0 1 0,0 3 0,0 2 0,0 1 0,1 0 0,1-6 0,-1-2 0,1-1 0,-2 0 0,0 1 0,2 0 0,-1-2 0,0 1 0,0-2 0,-1 1 0,0 0 0,0 0 0,0 0 0,0 0 0,0-1 0,0 1 0,0 0 0,0 0 0,0 0 0,0-1 0,0 0 0,0 0 0,0-1 0,0 0 0,0 1 0,0-1 0,0 0 0,0 1 0,0-1 0,0 1 0,0 0 0,0 1 0,0-1 0,0 1 0,0-2 0,0 3 0,0-2 0,0 1 0,0-1 0,0 0 0,0 1 0,0-1 0,0 0 0,0 0 0,0 0 0,0 0 0,0 0 0,0 1 0,0 0 0,0 0 0,0-1 0,0 0 0,0 0 0,0 0 0,0 0 0,0 0 0,0 0 0,0 0 0,0 0 0,0 0 0,0 0 0,0 0 0,0 0 0,0 0 0,0 0 0,0 0 0,0 0 0,0 0 0,0 0 0,0-1 0,0 1 0,0-1 0,0 1 0,0-1 0,0 1 0,0-1 0,0 0 0,0 1 0,0-1 0,0 0 0,0 0 0,0 1 0,0 2 0,0-1 0,0 0 0,0-1 0,0 0 0,0-1 0,0 1 0,0 0 0,0 0 0,0 0 0,0-1 0,0 1 0,1-1 0,0 0 0,0 1 0,1-2 0,0 0 0,0 0 0,0 0 0,-1 2 0,0 0 0,0 0 0,0 0 0,-1-1 0,0 0 0,0 0 0,0 0 0,0 1 0,0 1 0,0 1 0,0 0 0,-1-2 0,0-3 0,-1-2 0,-1-1 0,0-1 0,0 1 0,1-2 0,0-1 0,-1 1 0,0 0 0,-1 0 0,2 1 0,-1 0 0,-1-1 0,1-1 0,-1 1 0,2-2 0,-1 2 0,1-1 0,0-1 0,1 1 0,1 0 0,0-1 0,0 1 0,0-1 0,0 0 0,0 0 0,0 0 0,0 0 0,0 0 0,0 0 0,0 0 0,0 0 0,0 0 0,0 0 0,0-1 0,0 1 0,0 0 0,0 0 0,0 1 0,0-1 0,0 0 0,0-1 0,0 1 0,0-1 0,0 1 0,0-1 0,0 0 0,0-2 0,0 2 0,0-2 0,0 3 0,0-1 0,0 1 0,0 0 0,0 0 0,0 0 0,0 0 0,0-1 0,0 1 0,0 0 0,0-1 0,0 1 0,0 0 0,0-1 0,0 1 0,0 1 0,-1-1 0,0 0 0,0 0 0,0 0 0,1 0 0,-1-1 0,1 1 0,0 0 0,0 0 0,0 0 0,0 1 0,0 0 0,0-2 0,0-1 0,0-2 0,0 1 0,0 0 0,0 2 0,0 0 0,0 0 0,0-2 0,0 2 0,1-2 0,1 3 0,-1-1 0,1 0 0,-1 1 0,0-1 0,1 1 0,-1-1 0,-1 2 0,0-1 0,0 1 0,0-1 0,0 1 0,0-1 0,0 1 0,0-1 0,0 0 0,0-1 0,0 1 0,0 0 0,0 1 0,0-1 0,0 1 0,0 0 0,0-1 0,0 1 0,0-1 0,0 1 0,0-1 0,0 1 0,0-1 0,0 1 0,0 0 0,0-1 0,0 0 0,0 1 0,0-1 0,0 0 0,0 0 0,0 0 0,0 1 0,-1 1 0,0 0 0,-1 0 0,1-1 0,1-1 0,-2 1 0,1 0 0,-1 1 0,1-1 0,1-1 0,0 1 0,0-1 0,0 1 0,-1 0 0,-1 1 0,1-1 0,-1 2 0,2 2 0,0 3 0,0 2 0,0 2 0,0-2 0,0 0 0,0-1 0,0 1 0,0 0 0,0-1 0,-1 0 0,-1 0 0,0-1 0,1 2 0,1 0 0,0 0 0,0 0 0,0 0 0,-1 1 0,0-1 0,-1 1 0,1-1 0,0 0 0,0 0 0,0 0 0,-1 0 0,0 0 0,0 0 0,0 2 0,-1-1 0,1 0 0,0-1 0,1-1 0,-1 1 0,1-1 0,0 2 0,-1-1 0,1 0 0,0 1 0,0-2 0,-1 0 0,0 0 0,1 1 0,1 0 0,-1 1 0,-1 0 0,0 0 0,0-1 0,0 1 0,0-1 0,-1 0 0,0 0 0,1 0 0,0 0 0,0 1 0,0-1 0,0 1 0,0 0 0,0 0 0,1 0 0,-1-1 0,1 0 0,-1-1 0,1 0 0,-1 0 0,1 0 0,-1-1 0,1 1 0,-1-1 0,1 2 0,0-1 0,-1-1 0,0 1 0,-1 0 0,0 0 0,2 1 0,-2 1 0,1 0 0,1-1 0,-1 0 0,2-1 0,0 1 0,0 0 0,0-1 0,1 0 0,1-1 0,-1 0 0,0 1 0,-1 0 0,0 1 0,0-1 0,0 1 0,0 0 0,0 0 0,0 0 0,0-1 0,0 1 0,0 0 0,0 1 0,0-1 0,1-1 0,1 0 0,-1 0 0,1-1 0,-2 2 0,0-1 0,0 0 0,0 0 0,0 0 0,0 0 0,0 1 0,0-1 0,0 1 0,0-1 0,0 1 0,0-1 0,0 1 0,0-1 0,0 1 0,0 0 0,0 3 0,0-2 0,0 1 0,0-1 0,0-1 0,0 1 0,0 0 0,0-1 0,0 1 0,0-1 0,0 0 0,0 1 0,0 0 0,0-1 0,0 0 0,1-1 0,1-2 0,2-1 0,1-1 0,0 0 0,0 0 0,0 0 0,0 0 0,0 0 0,-1-1 0,-1-1 0,-2-1 0,-1-1 0,0-2 0,0-1 0,0-2 0,0-3 0,0 0 0,1-3 0,3-3 0,2-4 0,3-5 0,1-2 0,0-1 0,-1 2 0,1 2 0,-1 2 0,0 3 0,0-1 0,-1 3 0,0 2 0,-1 1 0,-1 3 0,0-3 0,-3-1 0,1 3 0,-1-2 0,-1 2 0,1-1 0,0 1 0,-1 0 0,0 1 0,-2 1 0,1-1 0,0 1 0,0 3 0,1-1 0,-1 1 0,-1-2 0,0 0 0,0 0 0,0 1 0,0-1 0,0-2 0,0-1 0,0-2 0,2 1 0,0 1 0,2 2 0,0 0 0,-2 2 0,0 1 0,-1 1 0,0 2 0,0-1 0,1 1 0,-2 0 0,0 1 0,-1 1 0,-1 0 0,0 0 0,0 0 0,1-1 0,1 0 0,0 0 0,0-3 0,0-1 0,0-1 0,0 1 0,0 2 0,0 3 0,0 3 0,0 6 0,0 0 0,0 3 0,0-3 0,0 0 0,-7 8 0,5-4 0,-5 8 0,7-6 0,0 1 0,0-1 0,0 0 0,0 0 0,0 0 0,0 0 0,0-2 0,0-1 0,-1-2 0,-1 0 0,1-1 0,-1 1 0,2 0 0,0-1 0,-2 0 0,0-1 0,-1-3 0,0-2 0,0-3 0,-1-1 0,-1-4 0,0-1 0,-1 0 0,2 2 0,1 4 0,0 3 0,-1 2 0,1 3 0,-2 4 0,2 0 0,-1 3 0,0-1 0,0 1 0,0-1 0,2-1 0,0-1 0,2-3 0,0 0 0,0 0 0,0-1 0,0 1 0,0 0 0,0 0 0,0 1 0,0 0 0,0 0 0,0-1 0,0 1 0,0 0 0,0 0 0,0 0 0,0-1 0,0 0 0,0 0 0,0 0 0,1 1 0,1-1 0,0 3 0,1-2 0,-2 1 0,2-2 0,-2 0 0,1 1 0,0-1 0,0 1 0,0-2 0,0 2 0,-1-1 0,2-1 0,-2 0 0,1 1 0,-1-1 0,0 0 0,0-1 0,1 1 0,0-1 0,-1 2 0,0 0 0,1 0 0,-1 1 0,0-1 0,1 1 0,0 0 0,0 0 0,-1-1 0,0 0 0,0 1 0,1-1 0,-1 1 0,2-1 0,-2 0 0,2 1 0,0-1 0,-1-1 0,0 0 0,-1 0 0,0 0 0,2 1 0,-2 0 0,2-1 0,-1-2 0,0-4 0,-1-11 0,-1 0 0,0-9 0,0 8 0,0 1 0,0 5 0,0 2 0,0 1 0,0 0 0,0 2 0,0 3 0,0 3 0,1 3 0,1 0 0,2 0 0,0-1 0,0 1 0,0 0 0,-1 0 0,1-1 0,-1 0 0,-2 1 0,1-2 0,0 0 0,-1 0 0,2 1 0,-1 0 0,-1 0 0,0 0 0,-1 1 0,1-1 0,0 0 0,1-1 0,-1 1 0,0 1 0,-1-1 0,0 1 0,1 0 0,0-1 0,1-1 0,-1-5 0,-1-4 0,0-4 0,0-1 0,0-1 0,0 0 0,0-1 0,0-2 0,0 1 0,0-2 0,0 4 0,0 2 0,0 1 0,0 3 0,0 0 0,0 0 0,0 0 0,0 0 0,-1 0 0,0 1 0,-1 1 0,1 3 0,1 5 0,0 0 0,0 7 0,0-3 0,0 3 0,0 0 0,-4-3 0,0 2 0,0-2 0,0 0 0,4 0 0,-1-4 0,-1 1 0,0 0 0,0-1 0,0 0 0,-2-3 0,0 0 0,0-2 0,-1 0 0,-2 0 0,-2 0 0,-1-2 0,-3 0 0,-1-2 0,-1-2 0,-5 1 0,7 0 0,-5 0 0,8 2 0,-2 1 0,1 0 0,1 1 0,2 1 0,1 0 0,1-1 0,0 1 0,2 1 0,1 1 0,1 1 0,2 2 0,1-1 0,1-1 0,0 1 0,2 0 0,-1-1 0,1 1 0,0-2 0,0 0 0,-1 0 0,1 1 0,0 0 0,1 0 0,1 0 0,-1-1 0,1 1 0,-1-1 0,0 1 0,0-1 0,0 0 0,-1 0 0,1 1 0,-1-1 0,0 0 0,0 1 0,0-1 0,1 0 0,-1 0 0,1 0 0,-1-1 0,0 1 0,-1-2 0,-2-1 0,-1-1 0,-1-2 0,1-1 0,0 0 0,0-3 0,0 1 0,0-2 0,0 1 0,0-1 0,0 2 0,0-1 0,0 2 0,0-2 0,0-2 0,0-4 0,0-2 0,0-2 0,0-9 0,1-2 0,3-2 0,0-3 0,3 3 0,-1-1 0,-3 1 0,0 16 0,-3 4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6:03.516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187 1 24575,'0'14'0,"0"-1"0,0-5 0,0-2 0,0 0 0,0 0 0,0 0 0,0 0 0,0 0 0,0 0 0,0-1 0,0 1 0,0 0 0,0 0 0,0 0 0,0-1 0,0 1 0,0 1 0,0-1 0,0 1 0,0-2 0,0 1 0,0-1 0,0 1 0,-1-1 0,0-1 0,-1 0 0,1 0 0,1 2 0,-1 0 0,0-1 0,0 3 0,-1 1 0,0-1 0,0 0 0,0-2 0,0 0 0,-1-2 0,0-1 0,-2-3 0,1-3 0,-1-3 0,0-1 0,-1 0 0,0 2 0,2-1 0,0 1 0,2 1 0,1 4 0,-1 3 0,2 2 0,0 0 0,0 1 0,0 2 0,0 0 0,0 3 0,0 2 0,0 0 0,0 0 0,0-2 0,0 5 0,-1-6 0,0 4 0,-1-7 0,1-1 0,0-2 0,1-2 0,0-8 0,-3-3 0,-4-10 0,-3-2 0,-1-1 0,1 1 0,1 3 0,1 4 0,3 3 0,0 3 0,2 3 0,2 1 0,-1 5 0,2 3 0,0 5 0,0 1 0,0 1 0,0 3 0,0-4 0,0 0 0,0-3 0,0-2 0,0 3 0,0 0 0,0 1 0,0-1 0,0-3 0,0 1 0,0 0 0,0 1 0,0-1 0,0 1 0,0-1 0,1-2 0,1-2 0,0-2 0,2-4 0,0-4 0,0 0 0,1-3 0,-1-2 0,0 0 0,0 0 0,0 0 0,-1 3 0,-1 2 0,0 1 0,0 2 0,-1-1 0,-1 0 0,0 1 0,1 0 0,2 2 0,0 2 0,2 1 0,0 0 0,0 0 0,3 0 0,-2 0 0,3 0 0,-2 0 0,3 0 0,2 0 0,-1 0 0,2 0 0,0 0 0,1 0 0,-1 0 0,0 0 0,-2 0 0,-1 0 0,0 0 0,-1 0 0,-1 0 0,0 0 0,-2 0 0,0 0 0,0 0 0,-1 0 0,1 0 0,-1 0 0,0 0 0,1 0 0,2 0 0,0 0 0,0 0 0,-2 0 0,2 0 0,0 0 0,1 0 0,-1 0 0,-2 0 0,0 0 0,0 0 0,0 0 0,0 0 0,-1 0 0,1 0 0,0 0 0,0 0 0,0 0 0,-1 0 0,3 0 0,0 0 0,7 0 0,-4 0 0,3 0 0,-5 0 0,1 0 0,1 0 0,-1 0 0,-1 0 0,0 0 0,-3 0 0,0 0 0,0 0 0,0 0 0,0 0 0,-1 0 0,0 1 0,1 0 0,-1 1 0,0 0 0,1 0 0,-2-1 0,1 1 0,0-1 0,0 0 0,0 0 0,1 1 0,0-2 0,-1 0 0,1 0 0,0 0 0,0 1 0,0 1 0,-1-1 0,1 0 0,-1 0 0,1-1 0,0 0 0,0 0 0,-1 0 0,1 0 0,0 0 0,-1 0 0,1 0 0,2 0 0,-3 0 0,3 0 0,-2 0 0,2 0 0,0 0 0,0 0 0,1 0 0,-1 1 0,1 0 0,-1 1 0,-2-1 0,0-1 0,0 0 0,-1 0 0,0 0 0,-1 0 0,6 0 0,2 0 0,3 0 0,1 0 0,-6 0 0,1 0 0,-3 0 0,-1 0 0,-1 0 0,-2 1 0,0 0 0,-1 0 0,0 0 0,2-1 0,2 0 0,-2 0 0,2 0 0,-2 0 0,0 0 0,1 0 0,-2 0 0,10 0 0,-2 0 0,17 0 0,-3 0 0,2 0 0,-5 0 0,-9 0 0,-2 0 0,-3 0 0,-3 0 0,-2 0 0,-2 0 0,-16 0 0,-1 0 0,-18 0 0,-8-3 0,-10-1 0,-8 0 0,-6 1 0,4 3 0,-15 0 0,26 0 0,-3 0 0,28 0 0,3 0 0,5 0 0,4 0 0,2 0 0,2 0 0,0 0 0,0 0 0,3 0 0,0 0 0,0 0 0,1 0 0,0 0 0,0 0 0,-1 0 0,-1 0 0,-3 0 0,-2 0 0,-1 0 0,-6 0 0,1 0 0,2 0 0,2 0 0,5 0 0,0 0 0,0 0 0,2 0 0,-3 0 0,1 0 0,0 0 0,-4 1 0,7 0 0,-4 0 0,6 1 0,0-1 0,1 1 0,1 1 0,3 4 0,1-3 0,2 1 0,1-1 0,-1 0 0,1 1 0,2 1 0,-2-1 0,3-1 0,-3-1 0,1-1 0,0 0 0,2 0 0,0 0 0,3-1 0,2-1 0,0 0 0,1 0 0,-2 0 0,-1 0 0,-2 0 0,0 0 0,-1 0 0,-1 0 0,0 0 0,-1 0 0,0 0 0,0 0 0,-1 0 0,1 0 0,2 0 0,0 0 0,3 0 0,1 0 0,2 0 0,1 0 0,4 0 0,1 0 0,3 0 0,0 0 0,0 0 0,0 0 0,-4 0 0,0 0 0,2 0 0,-8 0 0,4 0 0,-10 0 0,0 0 0,-1 0 0,0 0 0,0 0 0,-1 0 0,0 0 0,0 0 0,3 0 0,-2 0 0,4 0 0,-1 0 0,0 0 0,2 0 0,2 0 0,5 0 0,1 0 0,0-1 0,-3-1 0,1-2 0,-3 1 0,0 0 0,-3 1 0,0 2 0,0-1 0,-2 1 0,0 0 0,-1 0 0,0 0 0,1 0 0,-1 0 0,-2 0 0,-1 0 0,1 0 0,-2-1 0,-2-2 0,-1-1 0,-1-1 0,0 0 0,0 0 0,0-4 0,0-1 0,0 0 0,0 1 0,0 3 0,0-1 0,0 2 0,0-1 0,0 0 0,0 0 0,0 0 0,0 1 0,0-1 0,0 0 0,0 0 0,0 1 0,0-1 0,0 0 0,1-2 0,1 0 0,0-2 0,0 2 0,-1 2 0,-1 0 0,0 1 0,0 0 0,0 0 0,0 1 0,-1 0 0,-1 1 0,-1 2 0,-1 1 0,-3 0 0,-6-1 0,4 0 0,-7-1 0,8 1 0,-3-1 0,1 0 0,1-1 0,1-1 0,2 2 0,0 1 0,-2 1 0,-1-1 0,-1 0 0,0-1 0,3 1 0,0 1 0,0 0 0,-1 0 0,-2 0 0,-2 0 0,1 0 0,-2 0 0,0 0 0,-1 0 0,0 0 0,1 0 0,2 0 0,-1 0 0,1 0 0,2 0 0,1 0 0,3 0 0,0 0 0,1 0 0,-3 0 0,-2 0 0,-4 0 0,-9 0 0,5 0 0,-6 0 0,10 0 0,-1-1 0,3-2 0,1 1 0,-1 0 0,0 2 0,-1 0 0,-1 0 0,-3 0 0,-1-1 0,-5-1 0,-3 0 0,-1 0 0,-4 0 0,-4-1 0,-5 0 0,-2-1 0,1 1 0,5 0 0,4-1 0,0 1 0,4 0 0,4 1 0,7 0 0,3 1 0,7-1 0,3 4 0,9 4 0,4 3 0,12 7 0,-1-6 0,9 6 0,-4-7 0,-1 0 0,1 0 0,2-1 0,3 2 0,7 1 0,0-1 0,-1 1 0,-5 0 0,-3-2 0,-5-1 0,-2-2 0,-3-2 0,-2-1 0,0-1 0,-3 0 0,-1 0 0,-2 0 0,-2 0 0,-1 0 0,-2-2 0,-2 1 0,-1 1 0,-3 0 0,-4 0 0,-2-2 0,-6 0 0,-2 0 0,-2 0 0,-1 0 0,2 0 0,-4 0 0,1 0 0,-2 0 0,1 0 0,3 0 0,-1 0 0,4 0 0,-4 0 0,-1 0 0,-4-1 0,-1-3 0,4-1 0,2 1 0,4 1 0,4 1 0,0 0 0,3 0 0,1 1 0,3 0 0,7-2 0,19-4 0,19-4 0,13-4 0,9 0 0,-5 4 0,-4 1 0,-1 3 0,-9 3 0,-5-1 0,-6 2 0,-4 0 0,-4 1 0,-5 2 0,-3 0 0,-6 0 0,-1 0 0,-3 0 0,0 0 0,1 0 0,-1 0 0,-1 0 0,-1 0 0,-1 0 0,0 0 0,0 0 0,-3 0 0,-2 0 0,-12 0 0,1 0 0,-19 0 0,0 0 0,-3 0 0,0 0 0,4 0 0,0 0 0,1 0 0,4 0 0,4 0 0,3 0 0,-3 0 0,0 0 0,1 0 0,-1 0 0,2 0 0,-3 0 0,-5 0 0,-1 0 0,-3 0 0,2 0 0,2 0 0,5 0 0,2 0 0,4 0 0,2 0 0,3 0 0,3 0 0,3 0 0,33 0 0,-9 0 0,28 0 0,-9 0 0,5 0 0,-1 0 0,2 0 0,-12 0 0,6 0 0,3 0 0,1 0 0,4 0 0,0 2 0,-7 2 0,-5-1 0,-7 1 0,-5-1 0,-2-1 0,-6 1 0,-5-1 0,-3 0 0,-3 1 0,-1-1 0,-2 2 0,-1 1 0,-1-1 0,-2-1 0,-8 0 0,-12-1 0,-10 1 0,-7 3 0,-8-1 0,-3 1 0,-1 0 0,5-2 0,9 1 0,8-2 0,6 0 0,7-1 0,7-1 0,2-1 0,0 0 0,0 0 0,0 0 0,0 0 0,1 0 0,1 0 0,0 0 0,2 0 0,2 0 0,5 0 0,5-2 0,9 0 0,2 0 0,1 0 0,-5 2 0,4 0 0,-7 0 0,8 0 0,-7 0 0,1 0 0,1 0 0,2 0 0,2 0 0,0 0 0,-1 0 0,-5 0 0,-2 0 0,-3 0 0,-3 0 0,0 0 0,-2 0 0,-3 0 0,-5 0 0,-5 0 0,-14 0 0,-1 0 0,-9-2 0,3-1 0,0 0 0,-1 1 0,1 2 0,0 0 0,0 0 0,4 0 0,-1 0 0,11 0 0,-1 0 0,10 0 0,-1 0 0,1 1 0,2 1 0,3 0 0,2 2 0,4-1 0,1-2 0,8 1 0,-4-2 0,7 2 0,-2-1 0,2 0 0,5 0 0,1 0 0,1 1 0,3 0 0,-2 0 0,2-2 0,-2 1 0,-3 0 0,-2 1 0,-2 0 0,-3 0 0,-3-1 0,-3 1 0,-2-1 0,0 2 0,0-1 0,-2 0 0,-2 0 0,-4-1 0,-4 0 0,-12-1 0,-7 0 0,-15 0 0,-4 0 0,-3 0 0,-1 0 0,-3 0 0,-3 0 0,-2 0 0,2 0 0,6 0 0,6 0 0,5 0 0,7 0 0,4 0 0,3 0 0,4 0 0,1 0 0,2 0 0,4 0 0,-2 0 0,3 0 0,2 0 0,1 0 0,3 0 0,0 0 0,1 0 0,-1 0 0,-1 0 0,-2 0 0,-3 0 0,-2 0 0,1 0 0,-4 0 0,5 0 0,1 0 0,-1 0 0,0 0 0,0 0 0,-2 0 0,0 0 0,1 0 0,0 0 0,1 0 0,2 0 0,0 0 0,0 0 0,2 0 0,3-1 0,1-1 0,8-4 0,2 2 0,15-3 0,-1 3 0,3-1 0,-2 2 0,-6 0 0,1 1 0,-3 2 0,0 0 0,-1 0 0,1 0 0,2 0 0,-1-1 0,4 1 0,1 0 0,3 0 0,0 0 0,-3 0 0,2 0 0,1 0 0,0 0 0,3 0 0,-5 0 0,-1 0 0,-1 0 0,-1 0 0,3 0 0,-1 0 0,0 0 0,2 0 0,-2 0 0,0 0 0,0 0 0,-1 0 0,1 0 0,0 0 0,-1 0 0,-2 0 0,2 0 0,1 0 0,0 0 0,2 0 0,-2 0 0,2-2 0,1-1 0,8 0 0,-9 1 0,11 1 0,-10-2 0,8 1 0,2-1 0,2 1 0,3-1 0,-2 0 0,0-1 0,-3 1 0,-6-2 0,-4 1 0,-5 0 0,-3 2 0,-5 0 0,-2 1 0,-3-2 0,-3 0 0,-4 1 0,-6-2 0,-12-3 0,3 2 0,-8-2 0,3 3 0,-2-1 0,-8 2 0,-16 1 0,-5 1 0,-9 1 0,2 0 0,10 0 0,0 0 0,9 0 0,7-1 0,6 1 0,9 0 0,3 0 0,3 0 0,0 0 0,1 0 0,3 0 0,-1 0 0,6 0 0,-3 0 0,-1 0 0,-1 0 0,-5 0 0,-3 0 0,-3 0 0,-6 0 0,2 0 0,-2-2 0,-1-1 0,1 1 0,-1-1 0,1 3 0,0 0 0,3 0 0,-3 0 0,0 0 0,-1 0 0,-5 0 0,-3 0 0,0 0 0,3 0 0,6 0 0,7 0 0,6 0 0,3 0 0,5 1 0,4 1 0,2 0 0,2 1 0,0 0 0,0-1 0,0-1 0,2-1 0,0 0 0,-3 0 0,0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9:39.1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24575,'0'24'0,"0"-4"0,0-13 0,0 1 0,0 6 0,0-5 0,0 5 0,0-6 0,0 4 0,0 2 0,0 1 0,0 0 0,0-3 0,0 3 0,0 1 0,0 1 0,2 3 0,1-2 0,0 0 0,1-1 0,-2-3 0,2 0 0,-3 0 0,1 0 0,1 0 0,-1 4 0,0-4 0,0 5 0,-2-6 0,0 5 0,1 0 0,1 0 0,0-1 0,-1-2 0,0 0 0,0-1 0,1-1 0,0-1 0,-1 0 0,-1-2 0,2 0 0,0 0 0,1-2 0,-1 2 0,1-1 0,1 3 0,-1 0 0,2 2 0,0-2 0,-2 0 0,1-1 0,-1 1 0,0 3 0,0 0 0,1 2 0,-1 0 0,0 0 0,-2 3 0,0 3 0,0-1 0,1 1 0,0 4 0,0 2 0,-2 2 0,0 4 0,0-3 0,0 4 0,0 3 0,0-3 0,0 3 0,0-4 0,0-4 0,0 9 0,0-14 0,1 7 0,1-15 0,1 0 0,0 0 0,-1 0 0,1 0 0,-1-1 0,2-2 0,-1 0 0,1-1 0,-1 1 0,1 2 0,0 3 0,-1 1 0,1 3 0,-2-1 0,1-1 0,-1-2 0,-1-3 0,1-3 0,0-2 0,0-2 0,-2-2 0,0 2 0,0-2 0,0 6 0,0-3 0,0 2 0,0 1 0,0 0 0,0-1 0,0-1 0,0-2 0,0-2 0,0 1 0,0 1 0,0-2 0,0 4 0,0-5 0,3 10 0,-2-5 0,3 6 0,-3-5 0,2 0 0,1 1 0,-2 1 0,1-1 0,-1 0 0,0 3 0,1 1 0,-1 2 0,0 0 0,2 1 0,-2 2 0,3 1 0,-1 3 0,1 1 0,-1-1 0,-1-3 0,-1-3 0,-2-4 0,0-3 0,0 0 0,0 0 0,0-3 0,1-1 0,1 0 0,-1 1 0,-1 0 0,1 1 0,0-1 0,1 1 0,-1 2 0,2 0 0,-1-1 0,0-1 0,0 0 0,-1-2 0,1 0 0,-1-1 0,0-1 0,-1 2 0,0 0 0,0-2 0,2 3 0,-2-4 0,2 7 0,-2 5 0,0 1 0,0 4 0,0-7 0,0 1 0,0-4 0,0 0 0,1-1 0,1-4 0,-1 0 0,0-1 0,-1 4 0,0-2 0,0 2 0,0-2 0,0-1 0,0 2 0,0-3 0,0 3 0,2-36 0,-2 8 0,2-31 0,-2 10 0,-3-1 0,1-5 0,-1 3 0,0-16 0,3 12 0,0-21 0,0 10 0,0 0 0,2 2 0,4 5 0,6-1 0,3 0 0,-1 6 0,-1 7 0,-6 12 0,1 3 0,-3 7 0,-1 1 0,-1 3 0,-2 3 0,-1 0 0,0-3 0,1 3 0,7 0 0,2 15 0,3 2 0,-1 12 0,-3-4 0,0 2 0,1-1 0,-1 0 0,-1-1 0,0 0 0,-2 1 0,0 3 0,-1 2 0,0 2 0,-1 2 0,-1 0 0,1 0 0,-2 0 0,1-1 0,-1-2 0,-2 1 0,0-9 0,0 3 0,0-8 0,0 0 0,0 0 0,0-3 0,0 1 0,0-1 0,0 2 0,0-1 0,0 1 0,0 2 0,0-2 0,0 2 0,0-3 0,0 1 0,0 0 0,0 0 0,0-1 0,0 1 0,0 0 0,0-1 0,0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6:15.888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0 25 24575,'6'0'0,"-1"0"0,-1 0 0,1 0 0,0 0 0,0 0 0,1 0 0,0 0 0,-1 0 0,1 0 0,0 0 0,0 0 0,0 0 0,0 0 0,-1 0 0,0 0 0,0 0 0,-1 0 0,1 0 0,-1 0 0,3 0 0,0 1 0,0 1 0,0-1 0,-1 2 0,2-2 0,0 1 0,0-1 0,0-1 0,-2 0 0,0 1 0,-1 1 0,3 0 0,-2 0 0,1-1 0,-2 0 0,0 1 0,0-1 0,-2 1 0,1-1 0,0 1 0,1-2 0,1 0 0,-1 0 0,1 0 0,-1 0 0,-1 1 0,0 1 0,-1-1 0,1 0 0,1-1 0,0 0 0,0 0 0,1 0 0,-1 1 0,4 1 0,-3-1 0,3 0 0,0-1 0,-1 0 0,2 1 0,1 1 0,-1 0 0,1 0 0,-2-2 0,-1 1 0,-2-1 0,0 0 0,-3 0 0,-2 0 0,-5 0 0,0 0 0,-3 0 0,3 0 0,-3 0 0,-1 0 0,-2 0 0,-3 0 0,0 0 0,-6 0 0,2 0 0,-1 0 0,2 0 0,4 0 0,2 0 0,2 0 0,3 0 0,1 0 0,-1 0 0,0-1 0,0-1 0,0 1 0,-1-2 0,-1 1 0,-2 1 0,-1-1 0,-1 2 0,0-2 0,0 0 0,2 0 0,1 0 0,5 2 0,2 1 0,6 1 0,0 2 0,10 4 0,-6-3 0,9 2 0,-4-3 0,-1 1 0,0-1 0,0 1 0,-2 0 0,7-1 0,-7 2 0,3 0 0,-6-2 0,0 1 0,0 0 0,1 0 0,-1 1 0,-2-1 0,0-1 0,0 0 0,0 1 0,-1 0 0,-1 1 0,-1-1 0,-1 1 0,-1-1 0,1-1 0,-1 0 0,1 0 0,1 2 0,-3 0 0,3-1 0,0-2 0,-1 0 0,2-2 0,0 1 0,0 0 0,1-1 0,-1 1 0,0 1 0,-1-2 0,0 0 0,2-1 0,-1 0 0,-2 0 0,-18 0 0,5-2 0,-23-1 0,11-3 0,-4 0 0,1 1 0,6 0 0,0 3 0,6-1 0,1 1 0,2 0 0,2 1 0,1 1 0,3 0 0,-1 0 0,0 0 0,0 0 0,1 0 0,-1 0 0,2 0 0,3 0 0,5 0 0,7 0 0,5 0 0,20 0 0,-5 0 0,14 0 0,-7 0 0,1 0 0,-6 0 0,-2 0 0,-7 0 0,-4 0 0,0 0 0,-7 0 0,0 0 0,-2 0 0,-3 0 0,-1 0 0,-3 0 0,1 0 0,1 0 0,0 0 0,-1 0 0,1 0 0,-1 0 0,0 0 0,1 0 0,-1 0 0,0 0 0,1 0 0,0 0 0,-1 0 0,1 0 0,0 0 0,-1 0 0,0 0 0,0 0 0,-1 0 0,2 0 0,3 0 0,6 0 0,6 0 0,2 0 0,3 0 0,0 0 0,-2 0 0,3 0 0,-4 0 0,-3 0 0,-3 0 0,-4 0 0,-2 0 0,-3 0 0,0 0 0,-3 0 0,0 0 0,0 0 0,0 0 0,1 0 0,-1 0 0,1 0 0,0 0 0,-1 0 0,-1 0 0,2 0 0,3 0 0,8 0 0,5 0 0,4 0 0,0 0 0,-1 0 0,-1 0 0,-3 0 0,-4 0 0,-4 0 0,0 0 0,1 0 0,-1 0 0,0 0 0,1 0 0,-1 0 0,0 0 0,0 0 0,-2 0 0,0 0 0,1 0 0,-3 0 0,0 0 0,-1 0 0,-2 0 0,0 0 0,0 0 0,0 0 0,0 0 0,0 0 0,0 0 0,-1 0 0,1 0 0,0 0 0,0 0 0,-1 0 0,4 0 0,-1 0 0,3-2 0,5 0 0,1-2 0,2 0 0,4 1 0,-10 0 0,4 2 0,-10-1 0,1 1 0,-2-2 0,-3 0 0,-1-2 0,-2 0 0,-7-2 0,-1 1 0,-6-5 0,1 3 0,-2-1 0,-1 0 0,0 3 0,0-1 0,0 2 0,0 1 0,0 2 0,0 1 0,0 1 0,0 0 0,0 0 0,1-1 0,2 0 0,2-1 0,2-1 0,1 2 0,2 1 0,0-2 0,1 1 0,0-1 0,1 1 0,-1 1 0,1 0 0,-1 0 0,0 0 0,-1 0 0,1 0 0,-1 0 0,1 0 0,1 0 0,-3 0 0,-3 0 0,-8 0 0,3 0 0,-3 0 0,10 0 0,1 0 0,2 0 0,0 0 0,1 0 0,-3 0 0,-1 0 0,0 0 0,-1 0 0,3 0 0,-2 0 0,2 0 0,-2 0 0,2 0 0,0 0 0,1 0 0,0 0 0,0-1 0,-8-1 0,3 1 0,-12-1 0,2 2 0,-8 0 0,-9 0 0,-3 0 0,-3 0 0,6 0 0,7 0 0,5 0 0,9 0 0,4 0 0,3 0 0,4-1 0,2-1 0,2-1 0,10-1 0,-2 1 0,7-1 0,-3 2 0,-2 0 0,0 1 0,0 1 0,-1 0 0,1 0 0,1 0 0,1 0 0,0 0 0,5 0 0,1 0 0,6 0 0,0-1 0,0 1 0,0 0 0,0 0 0,-1 0 0,3 0 0,-7 0 0,3 0 0,-7 0 0,1 0 0,1 0 0,0 0 0,-2 0 0,-1 0 0,-1 0 0,-3 0 0,0 0 0,-3 0 0,0 0 0,-1 0 0,0 0 0,-1 0 0,1 0 0,0 0 0,0 0 0,1 0 0,5 0 0,5 0 0,7 0 0,21 0 0,-7 0 0,9 0 0,-17 0 0,-7 0 0,-6 0 0,-4 0 0,-2 0 0,-4 0 0,-2 0 0,-3 0 0,-5 0 0,-5 0 0,-7 0 0,-3-1 0,-14-3 0,1-1 0,-14-2 0,6 1 0,-3 2 0,4-1 0,-4 1 0,6 1 0,2 0 0,5 3 0,3 0 0,0 0 0,3 0 0,3 0 0,4 0 0,2 0 0,1 0 0,2 0 0,3 0 0,1 0 0,2 0 0,-2 0 0,-2 0 0,-1 0 0,1 0 0,-1 0 0,2 0 0,0 0 0,2 0 0,3 0 0,-2 0 0,-1 0 0,-3 0 0,-2 0 0,-14 0 0,8 0 0,-8 0 0,12 0 0,4 0 0,-1 0 0,2 0 0,3 0 0,0 0 0,0 0 0,0 0 0,1 0 0,0 0 0,1 0 0,-2 0 0,-1 0 0,-1 0 0,0 0 0,2 0 0,0 0 0,0 0 0,0 0 0,1 0 0,-1 0 0,1 0 0,-1 0 0,0 0 0,0 0 0,1 0 0,0 0 0,0 0 0,-1 0 0,-1 0 0,-4 0 0,0 0 0,1 0 0,1 0 0,4 0 0,-2 0 0,-2 0 0,0 0 0,-9 0 0,8 0 0,-4 0 0,6 0 0,-2 0 0,-2 0 0,2 0 0,1 0 0,4 0 0,0 1 0,4 1 0,1 0 0,4 0 0,2 0 0,1 1 0,0 0 0,2 1 0,1-1 0,1 1 0,1 1 0,-1-1 0,0 1 0,0-1 0,-2-1 0,-1 2 0,-2-2 0,0 1 0,0 1 0,0-2 0,0 1 0,-1 0 0,0-1 0,0 0 0,0-1 0,0 0 0,0 1 0,-1 0 0,1 0 0,-1-1 0,0 0 0,0 0 0,-5-1 0,-5-2 0,-5-1 0,-8-2 0,-7-5 0,-5-1 0,2 0 0,7 2 0,8 4 0,7 1 0,0 0 0,2 0 0,3 1 0,2 0 0,3 1 0,2 1 0,4 0 0,-2 0 0,2 0 0,-3 0 0,0 0 0,0 0 0,-1 0 0,1 1 0,2 1 0,0-1 0,0 1 0,0 0 0,1 0 0,-1 0 0,1 0 0,-1-1 0,-2 2 0,0-1 0,0-1 0,-1 0 0,0-1 0,0 0 0,0 0 0,1 2 0,5-1 0,4 1 0,6 0 0,6-1 0,4-1 0,3 0 0,0 0 0,-5 0 0,-4 0 0,-5 0 0,-3 0 0,-3 0 0,-2 0 0,-4 0 0,-3 0 0,-4 0 0,-5 0 0,1 0 0,12 0 0,6 0 0,17 0 0,-6 0 0,5 0 0,-10 0 0,-2 0 0,-6 0 0,-2 0 0,-4 0 0,1 0 0,-4 0 0,1 0 0,1 0 0,-3 0 0,-1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7:12.500"/>
    </inkml:context>
    <inkml:brush xml:id="br0">
      <inkml:brushProperty name="width" value="0.05" units="cm"/>
      <inkml:brushProperty name="height" value="0.05" units="cm"/>
      <inkml:brushProperty name="color" value="#F8DCD5"/>
    </inkml:brush>
  </inkml:definitions>
  <inkml:trace contextRef="#ctx0" brushRef="#br0">373 283 24575,'-5'0'0,"-1"0"0,1 0 0,-3 0 0,2 0 0,-2 0 0,3 0 0,1 0 0,-1 1 0,0 0 0,-1 0 0,0 1 0,0-2 0,1 0 0,-1 0 0,0 0 0,0 0 0,0 0 0,0 0 0,-1 0 0,-2 0 0,0 0 0,0 0 0,2 0 0,2 0 0,-1 0 0,0 0 0,-1 0 0,2 0 0,-2 0 0,2 0 0,0 0 0,1 0 0,0 0 0,-1 0 0,1 0 0,0-1 0,0-1 0,0 1 0,0 0 0,-1 0 0,-1 1 0,1 0 0,0 0 0,1-1 0,1 0 0,0 0 0,-1-1 0,-1 1 0,-1 0 0,1-1 0,0 1 0,1 0 0,0-1 0,0 1 0,0-2 0,-1 2 0,1 0 0,0-1 0,1 1 0,-1-1 0,1 1 0,-1-1 0,0 0 0,0 1 0,1-1 0,-2 0 0,1 1 0,0 0 0,0-1 0,1 1 0,0-1 0,0 0 0,-1 0 0,2-1 0,2 0 0,1 1 0,3 1 0,0 1 0,2 0 0,-1 0 0,1 0 0,0 0 0,0 0 0,-1 1 0,1 1 0,0-1 0,-1 0 0,0 0 0,0 0 0,0 1 0,0-1 0,1 1 0,0-1 0,-1 1 0,1-1 0,0 0 0,0 1 0,-1-1 0,1 1 0,0-2 0,-1 0 0,0 1 0,1 1 0,0-1 0,-1 0 0,1 1 0,-1-1 0,1 1 0,2-1 0,-4 0 0,2 0 0,-2 1 0,0 0 0,1-1 0,1 1 0,-1 0 0,0-1 0,0 1 0,1-1 0,-1 0 0,1-1 0,-1 0 0,1 1 0,-1 0 0,0 1 0,0 0 0,0 0 0,0-1 0,0 2 0,-1-2 0,0-1 0,-2-1 0,-6-5 0,-5-2 0,2 1 0,-3 0 0,6 4 0,-1 0 0,0 0 0,-1 1 0,1-1 0,-1 2 0,-2-1 0,-2-1 0,-4 1 0,-1-2 0,1 0 0,1 0 0,1 0 0,1 2 0,1 0 0,3 2 0,2-2 0,-1 1 0,1-2 0,3 2 0,2-1 0,3 1 0,1 1 0,4 0 0,-2 0 0,4 0 0,-1 0 0,-1 0 0,0 0 0,-2 0 0,0 0 0,0 0 0,0 0 0,-1 0 0,1 0 0,0 0 0,1 0 0,-1 0 0,1 0 0,-2 0 0,3 0 0,1 0 0,4 0 0,2 0 0,1 0 0,-1 0 0,1 0 0,0 0 0,-1 1 0,2 1 0,-3 0 0,-3 0 0,0-2 0,-3 0 0,1 0 0,-1 0 0,-4 1 0,-2 0 0,-10 0 0,1 0 0,-16-2 0,12-1 0,-9 0 0,10 0 0,-2 0 0,1 0 0,0 0 0,-7-1 0,7 1 0,-4 0 0,9-1 0,0 2 0,0-1 0,0 1 0,1 0 0,-1-1 0,1 1 0,0-2 0,1 2 0,-1-3 0,0 3 0,0-2 0,1 1 0,1-1 0,0 0 0,-1 1 0,0 0 0,0-1 0,1 1 0,-1 0 0,1-1 0,-3 2 0,1 0 0,0 1 0,0 0 0,0 0 0,1 0 0,0 0 0,-1 0 0,0 0 0,-1 0 0,-3 0 0,-1 0 0,0 0 0,1 0 0,4 0 0,0 0 0,0-1 0,1 0 0,3 0 0,2-2 0,6 1 0,-2-2 0,3 0 0,-4 1 0,0 0 0,0 0 0,1 0 0,-1 1 0,0-1 0,-1 1 0,-1 0 0,1 1 0,1-2 0,3 2 0,-3-2 0,2 1 0,-2 0 0,-1 0 0,2 0 0,0 0 0,1 1 0,0 1 0,-1 0 0,1-1 0,0 1 0,0 0 0,-1 0 0,1 0 0,0 0 0,-1 0 0,1 0 0,-1 0 0,0 0 0,-1 0 0,0 0 0,1 0 0,-2 1 0,1 0 0,-2 2 0,1-1 0,1 0 0,-1 1 0,1-2 0,-2 2 0,0 0 0,1 0 0,-1 1 0,1 0 0,0 0 0,0 0 0,-1-2 0,0 1 0,-1 1 0,-2-1 0,-1-1 0,-1-1 0,-4-1 0,-1-1 0,-2-1 0,-1 1 0,-3-1 0,3 1 0,-1-1 0,4 1 0,4-2 0,0 2 0,-1-1 0,1 1 0,-1-2 0,0 3 0,0-3 0,1 2 0,1 0 0,-1 0 0,0 0 0,0 0 0,1-1 0,-2 0 0,1 1 0,-2 1 0,0 0 0,1 0 0,0 0 0,1 1 0,2 1 0,-2 0 0,0 1 0,0 1 0,0 1 0,3 0 0,1 0 0,0 0 0,0-1 0,0 1 0,0 0 0,0-1 0,0 1 0,1-1 0,0-1 0,1 0 0,1 0 0,1-1 0,0 1 0,-1-1 0,1 0 0,-1 0 0,1 1 0,-1-1 0,0-1 0,-1 2 0,0-2 0,-3 1 0,-3-1 0,-1-1 0,1-2 0,-2 1 0,1-2 0,-2 0 0,0 1 0,2 1 0,0 1 0,0 0 0,1 0 0,-2 0 0,1-1 0,1 0 0,-1-1 0,2 0 0,0 0 0,2 0 0,2-2 0,1 1 0,2 0 0,-1-1 0,5 0 0,1-4 0,1 1 0,0 1 0,-2 1 0,-3 4 0,0-2 0,-1 2 0,-1 0 0,1 0 0,-2 1 0,-1-4 0,-2 0 0,-2-1 0,-1 2 0,0 2 0,1-1 0,1 0 0,3 0 0,3 1 0,0 1 0,5 0 0,0 0 0,2 0 0,-2 0 0,-3 0 0,0 0 0,0 0 0,0 0 0,-1-1 0,1 1 0,-2 0 0,-4 0 0,-4 0 0,0 0 0,-2 0 0,1 0 0,0 0 0,-1 0 0,1 0 0,-1 0 0,1 0 0,-1 0 0,1 0 0,-1 0 0,2-2 0,1-1 0,2-1 0,1-1 0,0 1 0,0 0 0,1 1 0,1 0 0,0 0 0,1 0 0,-1-1 0,0 0 0,1-1 0,0 2 0,1-1 0,0 0 0,0-1 0,0 0 0,1 0 0,1-1 0,-1 2 0,0 1 0,1 2 0,0 0 0,-1-2 0,3 0 0,1-1 0,1 1 0,1 1 0,-3 0 0,-1 0 0,-2 1 0,0 0 0,-1 1 0,0 2 0,-3 2 0,-1 1 0,0-1 0,0 1 0,0-1 0,0 1 0,-2-2 0,-2 0 0,-1 0 0,0-1 0,0 1 0,1-1 0,1 0 0,-2 0 0,0-1 0,-1-1 0,-1 0 0,2 0 0,-3 0 0,0 0 0,-2 0 0,-1 1 0,0 0 0,0 1 0,2-1 0,1-1 0,2 0 0,0 0 0,0 0 0,1 0 0,0 0 0,2 1 0,0 0 0,0 2 0,-1 0 0,-1-1 0,1 0 0,1 0 0,0-1 0,2 0 0,0-2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7:53.137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177 92 24575,'5'0'0,"0"0"0,0 0 0,-1 0 0,0 0 0,1 0 0,-1 0 0,1 0 0,0 0 0,0 0 0,1 0 0,-1 0 0,0 0 0,0 0 0,0 0 0,0 0 0,0 0 0,0 0 0,-1 1 0,-1 1 0,0-1 0,1 1 0,1-1 0,0 0 0,0 0 0,0 0 0,0-1 0,1 1 0,-1-1 0,1 0 0,0 0 0,-1 0 0,1 0 0,0 1 0,2 0 0,2 1 0,-2-1 0,2-1 0,-5 0 0,0 1 0,1 0 0,0 1 0,0-1 0,-1-1 0,1 0 0,0 0 0,0 0 0,-2 1 0,0 1 0,-2-2 0,-11-2 0,-1-2 0,-9-3 0,6 0 0,-3 0 0,-3-2 0,-1 0 0,0 0 0,4 3 0,3 1 0,0 1 0,2 1 0,2-1 0,4 2 0,-1 0 0,0 0 0,0 0 0,1 0 0,-1 0 0,1 0 0,-1 0 0,2 0 0,0 0 0,1 0 0,0-1 0,-1 2 0,1-2 0,-2 2 0,1-1 0,1-1 0,0 1 0,-1 0 0,0 2 0,1 0 0,2 2 0,2 2 0,1 0 0,2-1 0,1 1 0,1-1 0,15 3 0,-7-2 0,14 2 0,-13-2 0,1 0 0,-3-2 0,0 0 0,-2-2 0,-2 0 0,0 0 0,-2 0 0,1 0 0,-2 0 0,1 0 0,-1 0 0,-1 0 0,1 1 0,0 0 0,0 1 0,0-1 0,-1 0 0,1 1 0,-1 0 0,-2 2 0,-3-2 0,-1 0 0,-3-1 0,-1-1 0,0 0 0,-4 0 0,-3 0 0,-3 0 0,-1 0 0,0 0 0,2 0 0,-2 0 0,-1 0 0,-1 0 0,1 0 0,4 0 0,0 0 0,2 0 0,1 0 0,1 0 0,2 0 0,-1 0 0,-1 0 0,0 0 0,-1 0 0,0 0 0,-1 0 0,-2 0 0,-1 0 0,1 0 0,1 0 0,4 0 0,1 0 0,3 0 0,3 0 0,5 1 0,5 3 0,6 1 0,4 1 0,1 0 0,-1-2 0,-3 0 0,0 0 0,0 0 0,-2 0 0,0 0 0,-1 0 0,-2-2 0,2 2 0,-2-2 0,-2 1 0,1 1 0,-2-2 0,0 1 0,-1-1 0,-2 0 0,0-1 0,0 1 0,1-1 0,-1 0 0,-1 1 0,0 0 0,-1 0 0,-1 1 0,1 0 0,-1-1 0,1 1 0,0-1 0,0 0 0,0 0 0,-3-1 0,-5-2 0,-7-1 0,-10-5 0,-22-8 0,4 1 0,-20-7 0,26 11 0,-14-1 0,27 9 0,-9-1 0,16 3 0,4 0 0,3 0 0,2-1 0,0-1 0,3 1 0,11-1 0,-1 2 0,9 0 0,1 1 0,0 1 0,2 0 0,-1 1 0,-4 0 0,-1-1 0,0 1 0,-1-1 0,-1 2 0,1-1 0,0 1 0,-1-1 0,1 1 0,0 0 0,1 0 0,2 0 0,0 0 0,-3 0 0,0-1 0,-3 1 0,1-1 0,-4 0 0,1-2 0,-3 1 0,0-2 0,-1 2 0,0-1 0,0 1 0,0-1 0,2 0 0,0 1 0,1-1 0,2 0 0,2 0 0,-1-1 0,1 0 0,0 0 0,-1 0 0,0 0 0,-2 0 0,1 0 0,-2 0 0,1 0 0,0 0 0,-2 0 0,0 0 0,0 0 0,0 0 0,-2 0 0,-3 0 0,-7 0 0,-3-2 0,-13-7 0,4-1 0,-3-5 0,5 2 0,3 4 0,0 1 0,0 0 0,1 2 0,4 1 0,1 2 0,4-1 0,0 1 0,1 2 0,1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8:05.504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238 133 24575,'-9'0'0,"-1"0"0,-2-3 0,-2-2 0,1 1 0,-5-1 0,5 3 0,-1 0 0,2-1 0,4 1 0,-1 1 0,0-1 0,1 2 0,2-1 0,1-1 0,-1 1 0,0-1 0,1 1 0,-1-1 0,-2 1 0,0-1 0,-1 1 0,1 0 0,3-1 0,-1 1 0,2 0 0,-1-1 0,3 1 0,8 4 0,-2-1 0,8 4 0,-2-3 0,3 3 0,-3-2 0,2 3 0,-4-2 0,0-1 0,2 1 0,-1-1 0,2 0 0,0 1 0,0-2 0,-1 0 0,-1 0 0,-1-1 0,-3 1 0,1-1 0,0 0 0,-1 0 0,0-1 0,-1 0 0,-1 0 0,0 0 0,-2-4 0,-2-1 0,-2-6 0,-2 0 0,-1 0 0,0-3 0,0 5 0,0-1 0,3 4 0,-1 0 0,3 1 0,-2 0 0,1 1 0,0-1 0,0 0 0,1 0 0,0 1 0,1 0 0,2 1 0,1 1 0,2 1 0,4 0 0,1 0 0,2 0 0,0 0 0,-4 0 0,0 0 0,-2 0 0,0 0 0,0 0 0,-2 1 0,0 0 0,-1 0 0,-2-2 0,0-4 0,-1-2 0,0-2 0,0 1 0,0 0 0,0 2 0,0-2 0,1 3 0,1 3 0,2 4 0,1 2 0,0 2 0,1-1 0,0 1 0,0 0 0,4 1 0,-3-3 0,2 2 0,-4-3 0,-1 0 0,-1-1 0,-3-2 0,-2-2 0,0-3 0,-3-7 0,2 5 0,-2-5 0,3 9 0,1 1 0,6 9 0,-1-1 0,4 4 0,-3-5 0,-2 0 0,1-1 0,-1 0 0,1 0 0,0 0 0,0-1 0,-1 1 0,1 0 0,0 0 0,0-1 0,0 1 0,0-2 0,-1 1 0,0-1 0,1 1 0,-1 0 0,0 1 0,-1 0 0,0-2 0,-1-2 0,-2-3 0,-3-4 0,-5-4 0,3 1 0,-2-1 0,4 4 0,0 3 0,1 1 0,1 2 0,1 4 0,1 2 0,0 0 0,0 1 0,0-1 0,0 1 0,0-1 0,0 1 0,1-1 0,0 0 0,0 1 0,1-3 0,0 1 0,-1 0 0,3 0 0,-2 1 0,2 0 0,-2-1 0,2 0 0,-2 0 0,1-2 0,0-1 0,0 2 0,1-2 0,-2 2 0,1 0 0,1-2 0,-1 1 0,1-1 0,-2 2 0,1-1 0,0 1 0,0 0 0,1 0 0,1 0 0,0 0 0,-1 0 0,-1-1 0,1 1 0,-1-1 0,0 0 0,0 1 0,1-1 0,0 1 0,0 0 0,-1-1 0,0-1 0,-3-1 0,-2-3 0,0-1 0,-5-3 0,2 2 0,0-1 0,-1 2 0,-1 0 0,0-1 0,-3 0 0,-1-1 0,-3-2 0,1 1 0,0-1 0,0 1 0,2 1 0,-2-1 0,5 4 0,1-2 0,2 2 0,-1 1 0,0 1 0,0 1 0,0 0 0,-2-1 0,2 1 0,-2 0 0,2 0 0,3 1 0,0 1 0,2 2 0,1 1 0,0 1 0,0-1 0,0 0 0,1-1 0,0-1 0,2 1 0,0 0 0,0 1 0,1 0 0,1-1 0,-1 1 0,2-1 0,-2 2 0,0-1 0,1 1 0,-2 0 0,1-2 0,-1 0 0,0 0 0,0-1 0,0 0 0,0 0 0,-1-1 0,0 1 0,-1-3 0,-2-4 0,-1-3 0,-5-4 0,-1 1 0,-1 1 0,1 1 0,2 1 0,0 1 0,0 1 0,1 1 0,3 0 0,2 4 0,4 1 0,1 4 0,0 0 0,-1-1 0,-2-1 0,1 1 0,1 0 0,0 1 0,0 1 0,0-2 0,0 0 0,0 0 0,2 1 0,-1-1 0,-1 0 0,1-1 0,-1-2 0,-1 2 0,0-2 0,0 2 0,-3-1 0,-3-3 0,-2 0 0,-4-3 0,-2-3 0,-1-1 0,0 1 0,0 1 0,1 2 0,-2-2 0,1-1 0,-1 0 0,0 1 0,1 1 0,-1 1 0,0 1 0,1-1 0,1 1 0,3 0 0,3 1 0,-1 1 0,3 1 0,2 0 0,6 1 0,1 1 0,5 4 0,-5-1 0,2 0 0,-2-2 0,0 0 0,0 0 0,-1-1 0,1 1 0,-1 0 0,0 1 0,0-1 0,0 1 0,-1-2 0,1 1 0,-2-1 0,0 1 0,0 0 0,-1 0 0,2-2 0,-1 1 0,1 1 0,0 0 0,1 1 0,1-1 0,-2 0 0,0 0 0,0-2 0,-1 2 0,0-2 0,0 1 0,0 0 0,0-1 0,0 2 0,1 0 0,1 0 0,0 0 0,1 0 0,-1-1 0,0 1 0,0-2 0,1 0 0,-2 0 0,1 1 0,-1-1 0,0 1 0,3-2 0,-3 1 0,1 1 0,-1-1 0,1 0 0,-1 0 0,-1 0 0,1 2 0,1-1 0,0 0 0,-1 0 0,-1-1 0,1 0 0,-1 0 0,1-1 0,1 0 0,0 0 0,-1 1 0,-1 0 0,0 0 0,1 0 0,1-1 0,0 0 0,0 0 0,1 0 0,-1 0 0,0 0 0,0 0 0,-1 0 0,0 0 0,5 0 0,-1 0 0,1 0 0,-2 0 0,-2 0 0,0 0 0,0 0 0,-1 0 0,0 0 0,1 0 0,0 1 0,0 1 0,0 0 0,1 1 0,-1-2 0,0 0 0,-2 0 0,0 0 0,-2 0 0,0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8:11.416"/>
    </inkml:context>
    <inkml:brush xml:id="br0">
      <inkml:brushProperty name="width" value="0.05" units="cm"/>
      <inkml:brushProperty name="height" value="0.05" units="cm"/>
      <inkml:brushProperty name="color" value="#EFC6BB"/>
    </inkml:brush>
  </inkml:definitions>
  <inkml:trace contextRef="#ctx0" brushRef="#br0">144 0 24575,'-8'0'0,"0"0"0,1 0 0,-1 0 0,1 0 0,-1 0 0,0 0 0,0 0 0,2 1 0,3 1 0,1 2 0,0 0 0,0 0 0,-2-2 0,0-1 0,-1-1 0,-1 0 0,-1 0 0,0 0 0,-1 0 0,0 1 0,1 1 0,2 0 0,2 1 0,1 1 0,2 0 0,0 0 0,0-2 0,0-1 0,1-5 0,1 2 0,1-1 0,1 3 0,1 0 0,0 0 0,0 0 0,1 0 0,0 0 0,0 0 0,1 0 0,3 0 0,1 1 0,2 1 0,-2 0 0,-2 1 0,-1-1 0,-2 0 0,0 0 0,0 0 0,0 0 0,0 0 0,-1 0 0,1 1 0,1-1 0,-3 1 0,1-1 0,-2 0 0,0 0 0,1-1 0,1 1 0,0-1 0,0 2 0,0 0 0,1-1 0,-2 0 0,0 0 0,-1-1 0,1 0 0,0-1 0,0 1 0,1 0 0,0 2 0,0-1 0,0 0 0,0 2 0,0-1 0,1 0 0,-1 0 0,-1-1 0,-1 1 0,1-2 0,-1 1 0,1 0 0,1 0 0,0 1 0,-1-1 0,1-1 0,1 2 0,-1-1 0,0 1 0,0 0 0,-1 0 0,0 0 0,-1-1 0,1 2 0,1-2 0,-2 1 0,0 0 0,-1-1 0,1 1 0,0 0 0,1-1 0,-1 1 0,1 0 0,-2-1 0,1 1 0,0 0 0,3 0 0,-1 0 0,1 1 0,-2 0 0,0-2 0,-1 1 0,1-1 0,1 0 0,-1-1 0,0 0 0,-1 0 0,1 0 0,0 0 0,-1 0 0,0 1 0,1-1 0,-1 1 0,0 0 0,1 0 0,-1 0 0,1 0 0,-1 0 0,0 0 0,1 0 0,0-1 0,0 1 0,0-2 0,-1 1 0,0 0 0,0 1 0,1 0 0,0 0 0,0 1 0,0 0 0,0-2 0,0 1 0,2 0 0,-1 0 0,0 1 0,0-1 0,0 1 0,0-2 0,-1 1 0,-1-1 0,1 1 0,0 0 0,1 0 0,-1 0 0,-1 1 0,1-2 0,-1 2 0,0-2 0,1 2 0,1 0 0,0-2 0,0 3 0,0-3 0,0 1 0,-1-3 0,-1 1 0,-1-1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8:41.650"/>
    </inkml:context>
    <inkml:brush xml:id="br0">
      <inkml:brushProperty name="width" value="0.05" units="cm"/>
      <inkml:brushProperty name="height" value="0.05" units="cm"/>
      <inkml:brushProperty name="color" value="#C17572"/>
    </inkml:brush>
  </inkml:definitions>
  <inkml:trace contextRef="#ctx0" brushRef="#br0">99 26 24575,'-6'0'0,"1"0"0,0 0 0,-1 0 0,1-1 0,0 0 0,1-1 0,1 0 0,0 0 0,0 0 0,-1 0 0,0 1 0,-1 0 0,0 1 0,0 0 0,1 0 0,0-1 0,0 0 0,0 0 0,0-2 0,1 2 0,0-1 0,1 0 0,0 2 0,1-1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8:53.333"/>
    </inkml:context>
    <inkml:brush xml:id="br0">
      <inkml:brushProperty name="width" value="0.05" units="cm"/>
      <inkml:brushProperty name="height" value="0.05" units="cm"/>
      <inkml:brushProperty name="color" value="#C17572"/>
    </inkml:brush>
  </inkml:definitions>
  <inkml:trace contextRef="#ctx0" brushRef="#br0">203 54 24575,'-7'0'0,"1"0"0,2 0 0,0 0 0,-1 0 0,1 0 0,0 0 0,1-1 0,0-1 0,0 1 0,0-2 0,0 2 0,1-1 0,0-1 0,-1 1 0,1-1 0,-1 1 0,1-2 0,0 1 0,-1 0 0,-2 1 0,1 2 0,-1 0 0,1 0 0,0 0 0,0 0 0,-1 0 0,1 0 0,0 0 0,0 0 0,0 0 0,0-1 0,0 1 0,0 0 0,0 0 0,0 0 0,1-2 0,-1-1 0,0 1 0,0-1 0,-1 3 0,1 0 0,0 0 0,0 0 0,0 0 0,0 0 0,0 0 0,1-1 0,0-2 0,0 1 0,-1 0 0,0 2 0,0-1 0,2 0 0,1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0:14.053"/>
    </inkml:context>
    <inkml:brush xml:id="br0">
      <inkml:brushProperty name="width" value="0.05" units="cm"/>
      <inkml:brushProperty name="height" value="0.05" units="cm"/>
      <inkml:brushProperty name="color" value="#F2AFA9"/>
    </inkml:brush>
  </inkml:definitions>
  <inkml:trace contextRef="#ctx0" brushRef="#br0">289 234 24575,'0'-7'0,"0"0"0,0 3 0,0 0 0,0 0 0,0 0 0,0-1 0,0 1 0,0-1 0,0 0 0,0 1 0,0-1 0,0 0 0,0 1 0,0-1 0,0 1 0,0 0 0,0-1 0,0 0 0,0 1 0,0-1 0,-1 1 0,0 0 0,-1 0 0,1-1 0,0 0 0,-1-1 0,-1 1 0,0-1 0,2 1 0,-1 1 0,0-1 0,1 1 0,-1 0 0,0 1 0,0 1 0,-1-1 0,0-1 0,0 0 0,-1 1 0,1 0 0,0 0 0,-1 1 0,0-1 0,1 0 0,-1 0 0,0 1 0,-1-1 0,0 2 0,0-1 0,-1 1 0,0-1 0,-2 1 0,0-1 0,-1 1 0,2-1 0,3 1 0,0-1 0,0 0 0,-2 0 0,1 1 0,1 0 0,-1 1 0,1 0 0,0-1 0,0 0 0,1-1 0,-2 1 0,0 0 0,-1 1 0,0 0 0,0 0 0,-2 0 0,0 0 0,-1 0 0,1 0 0,2 0 0,1 0 0,-1-1 0,0-1 0,1 1 0,0-1 0,0 2 0,0 0 0,0 0 0,0 0 0,2 0 0,1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0:21.999"/>
    </inkml:context>
    <inkml:brush xml:id="br0">
      <inkml:brushProperty name="width" value="0.05" units="cm"/>
      <inkml:brushProperty name="height" value="0.05" units="cm"/>
      <inkml:brushProperty name="color" value="#F2AFA9"/>
    </inkml:brush>
  </inkml:definitions>
  <inkml:trace contextRef="#ctx0" brushRef="#br0">88 114 24575,'-6'-3'0,"2"-1"0,0 0 0,2 0 0,-1-1 0,1 1 0,-1 0 0,1-1 0,-1 1 0,-1 0 0,1-1 0,-1 1 0,0-2 0,1 1 0,-2-1 0,1 0 0,0 0 0,0 1 0,0 1 0,1 0 0,2 0 0,-2 2 0,2-2 0,-1 2 0,0 0 0,-1-1 0,1 0 0,1 1 0,0 3 0,2 1 0,2 3 0,1 1 0,2 0 0,0 2 0,1 0 0,2 1 0,0 2 0,0-2 0,-1 0 0,-1-1 0,0-1 0,-2-1 0,2 2 0,-1 0 0,1 1 0,-1-1 0,0 0 0,-1 1 0,0-1 0,0 0 0,-2-2 0,0 0 0,0 0 0,-2 0 0,2-2 0,0-1 0,-1-1 0,1 1 0,-2-1 0,1 4 0,0-1 0,0 2 0,1-3 0,0 0 0,-1 0 0,1 2 0,0 0 0,0-1 0,-1 1 0,0-1 0,0 0 0,-1 0 0,0-1 0,0 0 0,0-1 0,1 0 0,0-1 0,1 0 0,-1 1 0,0 0 0,1 1 0,-1 0 0,1 0 0,-1 0 0,1 1 0,0-1 0,0 0 0,0 1 0,-2-2 0,-1-2 0,-2-4 0,-2 0 0,-1-4 0,1 3 0,-1-1 0,0 0 0,0-1 0,-1-1 0,2 1 0,-1 1 0,0 1 0,1-1 0,0 2 0,0-2 0,0 2 0,1 0 0,0 0 0,0 0 0,0 1 0,0-1 0,0 0 0,-1 1 0,1 0 0,-1 0 0,1-2 0,-1 2 0,-1-1 0,0 1 0,-1 0 0,1 0 0,0 1 0,-1-2 0,1 2 0,-1-1 0,0 1 0,1 0 0,0-1 0,1 2 0,3 1 0,1 2 0,3 2 0,3 3 0,-1-1 0,2 1 0,-3-3 0,2 3 0,-3-2 0,2 1 0,-4-2 0,1 1 0,0 0 0,1-1 0,-1 0 0,1 0 0,-1 0 0,-1-1 0,1 0 0,0-1 0,-1 0 0,0 0 0,-3-1 0,-1-1 0,-2-2 0,-1-2 0,-1-1 0,0 0 0,0 0 0,1 1 0,0 1 0,2-1 0,0 2 0,0-1 0,1 0 0,-1 2 0,0 0 0,-1 0 0,-1 0 0,2 1 0,2 0 0,2 1 0,3 1 0,0 0 0,1 1 0,-2-1 0,1 0 0,0 0 0,-1 0 0,1 0 0,0-2 0,0 2 0,1-1 0,-2 0 0,0 1 0,1-1 0,0 0 0,-1 0 0,1 0 0,0 1 0,-1 0 0,2 0 0,-1-1 0,-1 0 0,1-1 0,0 1 0,1 2 0,1 0 0,1 1 0,-1 1 0,0-2 0,-1 0 0,0-1 0,-2-1 0,0 1 0,0-1 0,0 0 0,1 0 0,-1 1 0,1-2 0,0 2 0,0-2 0,-1 1 0,1 0 0,0-1 0,0 1 0,0-1 0,0 1 0,1-1 0,1-1 0,0 1 0,0 0 0,0 0 0,0 0 0,-2-1 0,-1-1 0,-6-2 0,0 1 0,-3-1 0,4 0 0,-1 1 0,0-1 0,-1 1 0,0 1 0,1 1 0,0-1 0,0 1 0,-1 0 0,2 1 0,0 1 0,2 2 0,2-1 0,2 2 0,0-2 0,0 3 0,-1-3 0,0 1 0,0 0 0,1 0 0,1 1 0,-3-1 0,3 0 0,-3 0 0,0 0 0,1 1 0,0 0 0,0 0 0,1-1 0,0-1 0,0 0 0,1-2 0,-1 1 0,0 0 0,1 0 0,0 1 0,0-2 0,0 1 0,1-1 0,-2 1 0,0 1 0,-1-1 0,1 1 0,-1-1 0,1 0 0,0 0 0,1 1 0,0 0 0,1 1 0,-1-1 0,-1 0 0,1 0 0,0 0 0,1 1 0,-1 1 0,1-2 0,-1 1 0,-1-2 0,-1 1 0,0 0 0,1 0 0,1 0 0,0 0 0,0-1 0,-1 1 0,1 0 0,0-1 0,0 1 0,-1-1 0,-1 0 0,-1-1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0:34.553"/>
    </inkml:context>
    <inkml:brush xml:id="br0">
      <inkml:brushProperty name="width" value="0.05" units="cm"/>
      <inkml:brushProperty name="height" value="0.05" units="cm"/>
      <inkml:brushProperty name="color" value="#F2AFA9"/>
    </inkml:brush>
  </inkml:definitions>
  <inkml:trace contextRef="#ctx0" brushRef="#br0">235 121 24575,'0'7'0,"0"-1"0,1 1 0,1-2 0,0 0 0,2-1 0,-2 0 0,1-2 0,0 1 0,0 0 0,1-2 0,-1 1 0,0 0 0,0 1 0,-1 0 0,0-1 0,0 0 0,2 0 0,-1 0 0,1 0 0,-1 0 0,0 1 0,1-1 0,0 0 0,2 0 0,-2 1 0,0 0 0,0-2 0,0 2 0,2-2 0,-1 1 0,-2 0 0,1-1 0,0 1 0,2 1 0,-1-2 0,2 1 0,-2-1 0,0 0 0,0 0 0,0 0 0,1-1 0,-2 1 0,-1 1 0,1-1 0,-1 2 0,1-2 0,0 1 0,-1 0 0,2-1 0,-1 1 0,-1 0 0,0 0 0,1-1 0,-2 1 0,2 0 0,-1-1 0,1 1 0,1 0 0,-1 0 0,1 0 0,-1 0 0,0 0 0,0-1 0,-1 1 0,0 0 0,0 0 0,1 1 0,0 0 0,-1 0 0,0-1 0,-3-2 0,0-5 0,0-1 0,0-2 0,0 3 0,0-1 0,0 2 0,0-1 0,0 1 0,0 0 0,0-1 0,0 1 0,0-1 0,0 1 0,0-1 0,0 1 0,0-1 0,0 1 0,1-1 0,1 0 0,0 1 0,1 2 0,0 0 0,2 2 0,0 0 0,0 0 0,1 0 0,2 0 0,-3 0 0,2 0 0,-1 0 0,-1 0 0,1 0 0,0 0 0,-1 0 0,0-1 0,-3-1 0,-2-1 0,-2 1 0,-1 0 0,0 0 0,1 0 0,-1 0 0,-1 1 0,0-1 0,0 2 0,0 0 0,0 0 0,-3 0 0,0 0 0,-3 0 0,-1 0 0,0 0 0,-2 0 0,2 0 0,0 0 0,2 0 0,3 0 0,0 0 0,0 0 0,1 0 0,0 0 0,1 0 0,-1 0 0,1-1 0,-1 0 0,0 0 0,1-2 0,-1 2 0,2-2 0,-1 2 0,-1 0 0,1 0 0,-2 1 0,1 0 0,1-1 0,0 1 0,-1 0 0,0 0 0,-1 0 0,0 0 0,0 0 0,-2 0 0,2 0 0,-3 0 0,4 0 0,-1 0 0,1 0 0,-1 0 0,2 0 0,-1 0 0,0 0 0,-1 0 0,0 0 0,0 0 0,1 0 0,0 0 0,0 0 0,0 0 0,0 0 0,1 0 0,-1 0 0,0 0 0,-2 0 0,-1 0 0,0 0 0,0 0 0,2 0 0,1 0 0,-1 0 0,0 0 0,0 0 0,1 0 0,0 0 0,0 0 0,1 0 0,0 0 0,0 0 0,-1-2 0,0-2 0,-1 0 0,1-1 0,1 3 0,1-1 0,0-1 0,-1 1 0,2-2 0,-2 1 0,0 2 0,-1 0 0,-1 2 0,0 0 0,2-1 0,-2 0 0,2 0 0,0-1 0,0 1 0,0 0 0,1 0 0,0-1 0,-1 0 0,1 1 0,1-1 0,-1 1 0,0 0 0,0-1 0,0 0 0,0 0 0,0 0 0,-1 1 0,1-1 0,1-1 0,1 1 0,3 0 0,1 2 0,1 2 0,1 1 0,1 3 0,-1-1 0,1 1 0,-1-1 0,0-1 0,1 1 0,0-1 0,0-1 0,0 1 0,-1-1 0,1-1 0,0 1 0,0-2 0,-2 2 0,0 0 0,-1-1 0,0 0 0,2-1 0,-1 1 0,1 0 0,0-1 0,1 1 0,-1 0 0,1-1 0,-1 0 0,0 0 0,1 1 0,-1 0 0,1-1 0,-1 0 0,0 0 0,0 1 0,-1-1 0,-1 1 0,1-1 0,-1 0 0,2 0 0,0 0 0,0 0 0,1 1 0,-1-1 0,1-1 0,0 1 0,0-1 0,0 0 0,-1 0 0,1 0 0,0 0 0,0 0 0,-1 0 0,-1-1 0,-3-1 0,-4-4 0,-2 1 0,-1-2 0,-1 2 0,-1 0 0,-2 0 0,0 0 0,-1 0 0,-1-2 0,0 0 0,-1-1 0,2 1 0,0 2 0,0 0 0,2 1 0,1-1 0,3 1 0,1 1 0,2 1 0,3 1 0,5 0 0,4 1 0,3 1 0,4 4 0,1 2 0,-1 1 0,0-1 0,-4-2 0,-1 0 0,-4-1 0,-1 0 0,-2-2 0,1 0 0,-1 1 0,-2 0 0,-2 0 0,-2-2 0,-5-7 0,2 1 0,-2-4 0,2 5 0,1 0 0,-1 1 0,1-1 0,0 1 0,-1 0 0,-1 0 0,0 1 0,-1 1 0,0-1 0,-2 0 0,-1 0 0,-1-1 0,-1 0 0,0 0 0,1 0 0,-1 0 0,4 1 0,-1-1 0,3 1 0,-1-1 0,1 1 0,-1 1 0,2-1 0,0 1 0,0-1 0,1 0 0,-1 0 0,0-1 0,1-1 0,-1 1 0,1-1 0,1 2 0,-1-1 0,0 0 0,-1 0 0,1 1 0,-2 1 0,1-1 0,0 1 0,0-1 0,-1-1 0,2 2 0,3 1 0,4 4 0,1 1 0,2 2 0,-3-2 0,0 1 0,0-3 0,-1 1 0,1-1 0,-1 0 0,-1 0 0,1-1 0,1 2 0,-1-1 0,0 0 0,0 0 0,-1 0 0,1 0 0,0 0 0,0 0 0,1 2 0,0-1 0,0 0 0,-1-1 0,0 0 0,0 0 0,-1-1 0,1 1 0,-1-1 0,0 1 0,1-1 0,0 1 0,1 0 0,1 0 0,-2 0 0,1 0 0,-1 0 0,-1-1 0,2 0 0,0 0 0,-1 1 0,1-1 0,-2 0 0,0 1 0,2-1 0,0 1 0,0-1 0,0 2 0,-1-1 0,0 1 0,1-2 0,-2 1 0,1-1 0,-1 1 0,0-1 0,1 0 0,-1 0 0,0 1 0,0-1 0,2 1 0,0-1 0,0-1 0,0 2 0,-1-2 0,1 2 0,-1-1 0,2 1 0,-1-1 0,0 1 0,-1-1 0,1 0 0,-1 0 0,1 0 0,-2 1 0,1-1 0,-1 1 0,0-1 0,0 0 0,0 0 0,0 1 0,0-1 0,1 1 0,-1-1 0,0 1 0,1 0 0,-1 0 0,0 0 0,0-1 0,-1 1 0,1-1 0,-1 2 0,2-2 0,-1 1 0,1 0 0,0-1 0,-1 2 0,2 1 0,0-1 0,0 1 0,0 0 0,-1-2 0,0 1 0,0-1 0,0 0 0,0-1 0,0 1 0,0 1 0,-1 0 0,1 0 0,-2-2 0,0-1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9:57.33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390 0 24575,'-2'38'0,"-3"4"0,-6-3 0,-4 0 0,-4 6 0,0-13 0,0 2 0,7-14 0,2-3 0,5-7 0,1-1 0,1 0 0,1-1 0,0 3 0,2-1 0,0-2 0,0 1 0,0 3 0,0-3 0,0 2 0,0-4 0,0 1 0,-1 6 0,1-4 0,0 1 0,0-3 0,0 0 0,0 3 0,0-1 0,0 0 0,0 1 0,0-3 0,0 4 0,0-1 0,0-1 0,0 1 0,0 0 0,0 1 0,0 2 0,0 0 0,0-1 0,0 1 0,0-1 0,0 0 0,0-1 0,0-2 0,0 0 0,0 0 0,0-1 0,0 1 0,0 0 0,0-2 0,0 2 0,0 0 0,2-1 0,0 3 0,-1-4 0,3 1 0,-2-1 0,2 2 0,-1-2 0,2 3 0,-2-4 0,1 2 0,0 0 0,0-1 0,0 0 0,1 1 0,0-1 0,-1 0 0,0 2 0,-1-3 0,0 1 0,2 2 0,1-5 0,1 3 0,0 0 0,0-1 0,0 0 0,-1 0 0,-1-1 0,2 2 0,-2-2 0,3 1 0,-2 0 0,1-2 0,0 2 0,0-1 0,1 0 0,0 0 0,-2-2 0,2 2 0,1-1 0,-3-1 0,4 1 0,-1-1 0,1 0 0,2 1 0,-3-2 0,1 1 0,-1 0 0,-1-2 0,5 2 0,-7-2 0,5 3 0,-3-3 0,0 0 0,3 1 0,-3-1 0,2 0 0,-3-1 0,4 1 0,-3 0 0,1 1 0,-1 0 0,1 0 0,0 1 0,0-1 0,-1-2 0,1 1 0,0-1 0,0 0 0,1 1 0,0-1 0,0-1 0,0 1 0,-1 0 0,1 0 0,-1 0 0,1-1 0,0 0 0,-1 0 0,1 0 0,-2 0 0,1 0 0,0 0 0,0 0 0,1 3 0,0-3 0,-2 2 0,3-2 0,-2 0 0,0 0 0,-35 9 0,18-6 0,-26 6 0,30-7 0,-1-1 0,-12 1 0,7-1 0,-9-1 0,12 0 0,1 0 0,-7 2 0,6-2 0,-7 2 0,7 1 0,1-2 0,-5 4 0,3-4 0,-1 2 0,-1-3 0,3 1 0,-6-1 0,-1 1 0,-16 6 0,11-2 0,-7 4 0,17-6 0,4-1 0,-5-1 0,1 0 0,-12 0 0,5-1 0,-4 0 0,9 0 0,3 0 0,-2 0 0,3 0 0,-6 0 0,6 0 0,-3 1 0,1 1 0,-3 3 0,1 0 0,-4 1 0,7-2 0,-2-1 0,1-1 0,3 0 0,-7 2 0,7-1 0,-3 2 0,-4-1 0,2-1 0,-7 1 0,5 0 0,2 0 0,1-1 0,2-1 0,-2-1 0,2 0 0,-3 1 0,0 0 0,1 0 0,-1 1 0,0-1 0,4 1 0,-5 0 0,6-2 0,-4 0 0,0-1 0,2 0 0,-2 0 0,-1-2 0,3 0 0,-3-2 0,4 2 0,-2 5 0,0 3 0,3 2 0,-1 1 0,0-4 0,0 0 0,-2 0 0,0 3 0,4-4 0,-2 1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0:53.974"/>
    </inkml:context>
    <inkml:brush xml:id="br0">
      <inkml:brushProperty name="width" value="0.05" units="cm"/>
      <inkml:brushProperty name="height" value="0.05" units="cm"/>
      <inkml:brushProperty name="color" value="#F2AFA9"/>
    </inkml:brush>
  </inkml:definitions>
  <inkml:trace contextRef="#ctx0" brushRef="#br0">360 253 24575,'1'4'0,"0"-1"0,2-1 0,-1 1 0,1-1 0,1 1 0,-2 0 0,1 1 0,-1 0 0,-1-1 0,2 0 0,0-1 0,-1 2 0,2 0 0,-1 0 0,2 1 0,-1-2 0,-1 0 0,0-1 0,0 0 0,0 1 0,1-1 0,-2 1 0,1 0 0,1-2 0,-1 1 0,0 0 0,-1 0 0,0 0 0,0 0 0,1 1 0,0-1 0,0 0 0,0 1 0,1 0 0,1 0 0,-1 1 0,0-1 0,-1 0 0,0 1 0,0-1 0,-1 1 0,-1-3 0,-4-3 0,-1-2 0,-5-1 0,2-1 0,0 0 0,-3 0 0,2 1 0,-1 0 0,1 0 0,3 2 0,-1 0 0,-2 0 0,4 1 0,-2-2 0,2 3 0,1-2 0,-2 2 0,1-1 0,0 1 0,-2-1 0,1 1 0,-1-1 0,0-1 0,0 1 0,0-2 0,0 0 0,1 1 0,-1 2 0,0-2 0,0 0 0,1 0 0,1 0 0,0 0 0,0 1 0,1 0 0,0 1 0,-1-2 0,0 0 0,-1-1 0,-1 0 0,1 0 0,1 0 0,0 1 0,-1-1 0,1 0 0,-1 1 0,1-1 0,0 1 0,0 1 0,0-1 0,1 0 0,0-1 0,1 1 0,-1-1 0,-1 1 0,1-1 0,-1 1 0,1 0 0,0-1 0,-1 1 0,1-1 0,0 1 0,1 1 0,0-1 0,-1 0 0,-1 0 0,1 0 0,-1 0 0,0 2 0,1 0 0,-1 1 0,0-1 0,1-1 0,0 2 0,2 1 0,0 2 0,1 2 0,-1 1 0,1 1 0,0 0 0,2-2 0,-1-1 0,1 0 0,0 0 0,0 1 0,0 1 0,2-1 0,-1-1 0,1 0 0,-2 0 0,0-1 0,2 2 0,0 0 0,1 0 0,0 0 0,-2 0 0,1-2 0,-2-1 0,0-3 0,-3-3 0,-3-3 0,1 1 0,-3 0 0,1 1 0,0 0 0,0 1 0,0-1 0,0 1 0,0-1 0,0 0 0,0 1 0,1 0 0,0 1 0,1 0 0,0 0 0,-1 2 0,1-2 0,-1 2 0,1-2 0,1 1 0,-1-1 0,2 2 0,7 6 0,-2-3 0,6 6 0,2-3 0,-5 0 0,6 0 0,-7-1 0,-1-2 0,1 0 0,-1 1 0,-1-2 0,-1 2 0,-1-1 0,-1-2 0,-9-4 0,3 0 0,-6-2 0,6 2 0,0 0 0,2 0 0,-1 1 0,0-1 0,-1 0 0,0-1 0,-1 1 0,0 0 0,1 1 0,0 0 0,1 0 0,1 0 0,0 0 0,0 0 0,0 0 0,1 0 0,0 0 0,-1 1 0,0-1 0,-1 2 0,0-1 0,0 0 0,-1 1 0,2-2 0,-1 1 0,0 1 0,0 0 0,2 3 0,0 1 0,3 2 0,1 0 0,2 4 0,-1-3 0,1 3 0,-3-4 0,2 1 0,-1 0 0,0-1 0,1 1 0,0 0 0,0 0 0,-1 1 0,1-2 0,-2 0 0,-1-3 0,-3-2 0,-2-1 0,-5-1 0,2-2 0,-1 0 0,4 0 0,-1 0 0,2 1 0,-1 0 0,1 0 0,0 0 0,-1 0 0,1 0 0,-1 0 0,1 0 0,0 0 0,1 0 0,1 0 0,3 1 0,4 1 0,4 3 0,1 1 0,3 1 0,-2 3 0,-2-2 0,-1 0 0,-2-2 0,0 0 0,0 0 0,0 0 0,-1 0 0,0-1 0,-1 0 0,-3-3 0,-2-4 0,0-5 0,-2-3 0,1-1 0,-5-4 0,2 7 0,-2-2 0,4 7 0,0 0 0,1 0 0,0 2 0,0-1 0,0 1 0,1 1 0,2 2 0,3 5 0,0 2 0,2 1 0,-2-4 0,-1-3 0,-2-10 0,-1-1 0,0-7 0,0 6 0,0 2 0,-1 2 0,-1 2 0,1 0 0,-1 1 0,3 1 0,1 2 0,1 4 0,5 4 0,-2 0 0,2 3 0,-2-4 0,-1-1 0,0 0 0,-2-1 0,0 0 0,-2-2 0,-3-9 0,-1 4 0,-4-8 0,3 6 0,-1 0 0,1 1 0,1 0 0,0 1 0,1 3 0,4 7 0,0-3 0,3 6 0,-3-5 0,0-1 0,-2-1 0,-8-11 0,2 2 0,-4-7 0,7 8 0,3 3 0,2 1 0,1 3 0,0 2 0,1 2 0,-1 0 0,0 1 0,2-2 0,-2 0 0,0-1 0,1 0 0,-1 0 0,1-1 0,-2 1 0,-1 0 0,-2-2 0,-1-1 0,-2-3 0,0 0 0,1-1 0,-1 1 0,1 0 0,2 1 0,0 2 0,1 3 0,0 2 0,0 4 0,0-2 0,0 2 0,0-3 0,0 0 0,0 0 0,0 1 0,0 0 0,0 1 0,1-4 0,0 0 0,1 0 0,-1 1 0,0 0 0,1 1 0,0-1 0,0-1 0,0-1 0,0-1 0,1 0 0,-1 2 0,0-1 0,1 1 0,0 0 0,-1 0 0,2 0 0,-1 0 0,2 0 0,-2-1 0,0 0 0,0 0 0,-1-1 0,2 1 0,-2 0 0,2 0 0,0-1 0,-1 0 0,0-1 0,0 2 0,0-1 0,1-1 0,0 0 0,0 0 0,0 0 0,0 1 0,3 2 0,-1-1 0,0 1 0,-2-1 0,0-1 0,0 1 0,1-1 0,0 1 0,-1-2 0,-1 1 0,0-1 0,1 2 0,-1-1 0,2 0 0,0-1 0,-2 0 0,0 0 0,-5-4 0,0-1 0,-4-7 0,3 3 0,-4-2 0,4 3 0,-2 1 0,2 2 0,0 0 0,0 1 0,1-1 0,0 1 0,0 0 0,2 1 0,0 1 0,3 0 0,2 1 0,-1 0 0,1 1 0,0 1 0,1 0 0,1 1 0,-1-1 0,0 1 0,0 0 0,-1 0 0,0 0 0,-1 0 0,0 0 0,0-1 0,1 1 0,-1-2 0,-3-1 0,-1-5 0,-1 1 0,-1-2 0,1 2 0,-2 1 0,0-1 0,2-2 0,-2 1 0,1-1 0,1 0 0,-2 0 0,2 1 0,0 1 0,2 1 0,3 2 0,1 2 0,2 0 0,3 2 0,0 0 0,0 0 0,-3 0 0,0 1 0,-1-2 0,1 3 0,1-2 0,-3 1 0,3-1 0,-6 0 0,0-2 0,-3-6 0,-2 1 0,-2-5 0,1 3 0,0 1 0,1 1 0,0 0 0,0 2 0,1-2 0,-1 2 0,-1 0 0,1-1 0,-1 0 0,2 1 0,1 2 0,4 2 0,0 1 0,3 1 0,-1 0 0,0 0 0,1 1 0,0-1 0,0-1 0,-1 0 0,1 1 0,0-1 0,0 1 0,-1 0 0,-1 0 0,-2-2 0,-1-1 0,-4-6 0,-1-3 0,-2 0 0,1 0 0,0 4 0,1 0 0,-1 2 0,2 0 0,0 0 0,1-1 0,0 1 0,-1 0 0,1 0 0,-1-1 0,0 0 0,1 1 0,-1-2 0,0 1 0,0 0 0,0-1 0,-1 2 0,1-1 0,0-1 0,-2 0 0,1 0 0,0 1 0,-1 1 0,2 0 0,0 0 0,0 1 0,-2 1 0,0-1 0,1 0 0,-1 0 0,-1 0 0,2-2 0,0 0 0,1 1 0,0-3 0,0 2 0,0 1 0,-2-1 0,0 3 0,0 0 0,1 0 0,0 0 0,-4 0 0,2 0 0,-2 1 0,4 1 0,0 2 0,1 0 0,0 4 0,-1-3 0,2 2 0,0-2 0,1 0 0,1 1 0,0-1 0,-2 1 0,1 0 0,-1-1 0,1 1 0,1 0 0,-1 0 0,-1-1 0,0 1 0,1-1 0,1 0 0,0 0 0,0 0 0,-1-1 0,0 0 0,-1 0 0,1 0 0,1 1 0,0-1 0,0 1 0,0 0 0,0-1 0,0 1 0,0-1 0,0 1 0,0 0 0,0-1 0,0 0 0,0 0 0,0 1 0,0 0 0,0-1 0,-1 1 0,-1 0 0,1 0 0,0 1 0,0-2 0,0 0 0,-2 0 0,0 1 0,0 0 0,-1-1 0,2 0 0,-1-1 0,0-1 0,1 1 0,1 0 0,1 1 0,0 0 0,-1 1 0,-1-1 0,1 1 0,0-1 0,1-2 0,0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1:03.028"/>
    </inkml:context>
    <inkml:brush xml:id="br0">
      <inkml:brushProperty name="width" value="0.05" units="cm"/>
      <inkml:brushProperty name="height" value="0.05" units="cm"/>
      <inkml:brushProperty name="color" value="#F2AFA9"/>
    </inkml:brush>
  </inkml:definitions>
  <inkml:trace contextRef="#ctx0" brushRef="#br0">220 89 24575,'-5'-3'0,"0"0"0,-1 0 0,3 1 0,-3-2 0,1 0 0,0 1 0,-1-1 0,-1 1 0,1 1 0,0-1 0,0 1 0,0-1 0,1 1 0,-1 0 0,0-1 0,1 2 0,1 0 0,-1 0 0,2 0 0,0-1 0,-1 1 0,1-1 0,-2 2 0,1-1 0,0-1 0,-2 1 0,-1-1 0,-1 2 0,0-1 0,2-1 0,0 1 0,0-1 0,1 1 0,1-1 0,0 1 0,-1-2 0,0 1 0,1-1 0,0 0 0,1 1 0,0 1 0,0-1 0,0 1 0,2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2:09.945"/>
    </inkml:context>
    <inkml:brush xml:id="br0">
      <inkml:brushProperty name="width" value="0.05" units="cm"/>
      <inkml:brushProperty name="height" value="0.05" units="cm"/>
      <inkml:brushProperty name="color" value="#F5C5C1"/>
    </inkml:brush>
  </inkml:definitions>
  <inkml:trace contextRef="#ctx0" brushRef="#br0">491 425 24575,'-10'0'0,"2"0"0,2 0 0,1 0 0,1 0 0,-1 0 0,1-1 0,-1 0 0,1-1 0,-1 1 0,0 1 0,0 0 0,-1 0 0,0 0 0,1-3 0,-1 0 0,1 0 0,0 0 0,0 2 0,0-1 0,0 0 0,0 1 0,-1-1 0,1 1 0,0-1 0,1 1 0,0-1 0,0 1 0,-2 1 0,1-1 0,0-1 0,1 1 0,1-1 0,-1 0 0,1 1 0,-1 0 0,-2 0 0,1 1 0,1 0 0,-1 0 0,1-1 0,1 0 0,0-1 0,0 1 0,-1 1 0,-1 0 0,1 0 0,-1 0 0,0 0 0,1 0 0,-1 0 0,1 0 0,1-2 0,0-1 0,0 0 0,-1 0 0,0 2 0,0 0 0,-1-2 0,1 1 0,1 0 0,0 0 0,-1 1 0,1 0 0,-1 1 0,0-2 0,1 1 0,0-1 0,0 1 0,-1 1 0,0 0 0,-1-1 0,1 0 0,0-2 0,1 1 0,-1 1 0,2-1 0,-2 1 0,1-1 0,-1-1 0,-1 2 0,1 0 0,0-1 0,0 1 0,1-2 0,0 1 0,-1 0 0,1-1 0,-1 1 0,0 0 0,1 0 0,-1 0 0,1 0 0,0 1 0,-1 0 0,2 0 0,-1 0 0,0 0 0,-2 0 0,0-1 0,-1 1 0,1-2 0,0 1 0,0-1 0,0 0 0,0 0 0,1 1 0,0-1 0,2 0 0,-1 1 0,1 0 0,0 0 0,-1 0 0,-1 0 0,-1 0 0,2 0 0,0 2 0,3 0 0,3 2 0,0 1 0,1 1 0,-1-1 0,1 1 0,-1-1 0,2 1 0,-2 0 0,1-1 0,-1 2 0,1-2 0,1 2 0,0-2 0,0 2 0,0 0 0,0-2 0,-1 1 0,0-1 0,0-2 0,0 2 0,2 0 0,-1 0 0,1 0 0,-1 1 0,0-1 0,0 1 0,-2-2 0,1 0 0,-1 0 0,1-1 0,0 0 0,-2 2 0,2-2 0,0 2 0,0 0 0,1-1 0,1 1 0,-1-2 0,0 1 0,-1-1 0,1 1 0,0-1 0,0-1 0,-1 0 0,1 1 0,-1 0 0,1 0 0,0 1 0,1-2 0,0 1 0,-1 1 0,1-1 0,-1 0 0,0 1 0,-1-1 0,1 1 0,-1-1 0,1-1 0,1 0 0,-1 1 0,1 1 0,-1-1 0,0 0 0,0-1 0,0 0 0,-1 0 0,1 0 0,1 0 0,0 0 0,-1 0 0,1 0 0,0 0 0,-1 0 0,1 0 0,-1 0 0,1 0 0,-2 1 0,0 1 0,-1-1 0,2 1 0,0-2 0,2 0 0,-2 0 0,2 0 0,-2 0 0,0 0 0,1 0 0,-1 1 0,0 0 0,1 0 0,-1 1 0,1-2 0,0 0 0,-1 0 0,1 0 0,-1 0 0,1 0 0,-1 0 0,1 0 0,-1 0 0,0 0 0,0 0 0,0 0 0,0 0 0,0 0 0,1 0 0,-1 0 0,1 0 0,-1 0 0,0 0 0,0 0 0,1 0 0,2 0 0,2 0 0,1 0 0,2 0 0,-2 0 0,-3 0 0,2 0 0,-4 0 0,-1 0 0,-3 0 0,-7 0 0,-4-1 0,-2 0 0,1-2 0,1 0 0,1 0 0,-1 0 0,0 2 0,3-2 0,0 1 0,0-1 0,-2 1 0,-2-1 0,1 0 0,-1 0 0,2 0 0,2 0 0,-1 1 0,2-1 0,-1 1 0,1 0 0,0-1 0,1 2 0,0-2 0,-1-1 0,-1 1 0,1-1 0,-1-1 0,-2 0 0,0 0 0,-1 1 0,1-1 0,2 0 0,-2-1 0,-1 0 0,1-1 0,0 1 0,2 2 0,2 0 0,0 1 0,1 0 0,-1 1 0,0-1 0,0 0 0,2 1 0,3 2 0,1 4 0,3 1 0,3 5 0,-2-3 0,2 0 0,-2-3 0,0 1 0,0-2 0,-1 1 0,1-1 0,2-1 0,3 0 0,2 1 0,7 2 0,-7-2 0,5 2 0,-8-4 0,2 1 0,-1 1 0,-2-1 0,-1 0 0,-1 0 0,-1 0 0,0-1 0,0 1 0,-1-1 0,-1 1 0,-1-1 0,1 0 0,-2 0 0,-4-4 0,-1 1 0,-4-3 0,-4-2 0,2 2 0,-2-2 0,1 2 0,1 0 0,1 0 0,0 0 0,3 1 0,-1 1 0,1-1 0,1 2 0,4 1 0,3 0 0,2 1 0,1 1 0,-1 0 0,0 1 0,0 0 0,0-1 0,0 2 0,1-1 0,-1 1 0,1 0 0,0-1 0,-1 0 0,-1 0 0,0 1 0,1 0 0,-1 0 0,1-1 0,-1 1 0,0 0 0,1-1 0,-2 1 0,0-1 0,0 0 0,0 0 0,1 1 0,0 0 0,-2 0 0,2 0 0,0-2 0,-1 0 0,1 1 0,-1-1 0,1 2 0,-2-1 0,-5-1 0,-2 0 0,-5-1 0,-1-1 0,1-3 0,-1-1 0,-2-3 0,5 4 0,-3-1 0,6 2 0,0 1 0,-1-1 0,0 0 0,0 0 0,0 0 0,1 0 0,-1 0 0,0 0 0,0 0 0,1 0 0,1 1 0,1-1 0,2 0 0,2 3 0,2 0 0,5 4 0,11 1 0,0-1 0,15 3 0,-12-4 0,4 2 0,-9-4 0,-1 1 0,1 1 0,-3 0 0,-2-1 0,-3 0 0,-2-2 0,-1 0 0,-1 1 0,-2 1 0,-4-1 0,-3-2 0,-5-2 0,-7-6 0,3 2 0,-3-3 0,5 3 0,3 1 0,0 1 0,1 0 0,1 1 0,1 1 0,1-1 0,0 2 0,1-1 0,-2-1 0,1 0 0,-2 0 0,2 1 0,2 0 0,3 2 0,2 3 0,1 2 0,0 1 0,0 0 0,-1-1 0,1-1 0,-1 0 0,0-1 0,0 1 0,-2-2 0,-4-4 0,1 0 0,-6-5 0,4 3 0,-2 1 0,3 1 0,0 0 0,-3 0 0,2 1 0,-3-2 0,2 2 0,-1-1 0,1 0 0,-1 0 0,1 0 0,-1 1 0,2 0 0,0 0 0,0 1 0,1-2 0,-2 2 0,1-2 0,0-1 0,-1 1 0,-1-1 0,1 2 0,0-1 0,0 0 0,0 0 0,0 0 0,0 0 0,1 0 0,1 0 0,0 1 0,0-1 0,0 0 0,1 1 0,-2 0 0,1-1 0,-2 0 0,2-1 0,-1-1 0,1 1 0,0-1 0,0 1 0,1 1 0,0 0 0,-1 1 0,0-1 0,1 0 0,-1-1 0,0 0 0,0-1 0,-3 2 0,1 0 0,0 1 0,0 1 0,1-1 0,-1-1 0,1 2 0,-1 0 0,1 0 0,-1 0 0,0 0 0,0-1 0,0 0 0,0 0 0,-1-2 0,1 1 0,1-1 0,1 1 0,0 1 0,1-1 0,-1 1 0,-2-1 0,1-1 0,-1 0 0,0 1 0,1 0 0,-1 2 0,2-1 0,-2 2 0,1 0 0,-1 0 0,0 0 0,0-1 0,1 0 0,1 0 0,1 0 0,1 2 0,0 3 0,0 3 0,3 1 0,2 3 0,1 0 0,2 0 0,-1-1 0,1 0 0,0-1 0,-1 1 0,1 1 0,0-2 0,-1 1 0,1-2 0,-1 1 0,0-1 0,-1-2 0,-1 0 0,1-1 0,-2-1 0,1-1 0,-1 0 0,0 0 0,0 0 0,-1 0 0,2-1 0,0 2 0,-1-1 0,0 1 0,-1-1 0,1-1 0,0 1 0,-1-1 0,1 1 0,0 0 0,-2 0 0,-2-2 0,-3-5 0,-1-2 0,-8-6 0,5 3 0,-5-1 0,4 6 0,1-1 0,-3 1 0,1-1 0,-1 0 0,0 0 0,3 2 0,0 0 0,3 1 0,1 0 0,4 1 0,10 4 0,-1 1 0,7 3 0,-5-2 0,-1 0 0,1 0 0,-2 0 0,0 1 0,-3 0 0,0-1 0,0-1 0,0 1 0,0-2 0,0 1 0,-1-1 0,0 0 0,-1 0 0,1 0 0,-1 1 0,1 0 0,0-1 0,-2 1 0,0-2 0,0 0 0,1 1 0,0-1 0,0 1 0,0-2 0,-1 0 0,2-1 0,-3 0 0,-9 0 0,0 0 0,-7 0 0,-2 0 0,6 0 0,-4-1 0,7 0 0,-1-1 0,0-1 0,-1 0 0,1 0 0,-2 0 0,1 0 0,-2-1 0,-2 0 0,2 0 0,-2-1 0,0 1 0,-1 1 0,-2-1 0,2 2 0,3-2 0,3 1 0,2 1 0,2 0 0,1 1 0,3 0 0,3 3 0,0 1 0,0 2 0,1-1 0,-1 1 0,1-1 0,-1 0 0,-1 1 0,0-1 0,1 0 0,0-1 0,-1 0 0,1 0 0,0 0 0,0 0 0,0 0 0,-1 0 0,0 0 0,1 1 0,0-1 0,2 2 0,-2-2 0,1 1 0,-1-2 0,-1 1 0,1 0 0,-1-1 0,1 1 0,0-1 0,-1 1 0,1-1 0,0 1 0,-1 0 0,1 0 0,1-1 0,-1 1 0,1-1 0,-1 0 0,0 1 0,1-1 0,0 1 0,-1 0 0,0-1 0,-1 1 0,1-1 0,0 1 0,1-1 0,-1 1 0,2-1 0,-2 1 0,0 0 0,-1-1 0,0 1 0,1-1 0,1-1 0,0-1 0,0 1 0,1 1 0,-1-1 0,-1 0 0,0 0 0,0 1 0,-2 1 0,0 0 0,0 1 0,0 0 0,1-2 0,0 0 0,1 0 0,1-1 0,-2 1 0,2-1 0,-1 1 0,0 1 0,-1 0 0,0 0 0,0 1 0,-1 0 0,-2-2 0,-5-1 0,-1-1 0,-4-1 0,0-2 0,-5-1 0,3-1 0,-1-1 0,3 0 0,2 1 0,1 1 0,1 0 0,0 0 0,-2 2 0,0-2 0,0 0 0,-1 1 0,1-2 0,0 2 0,-1 0 0,1-1 0,-1 0 0,-3-1 0,2 0 0,-1 0 0,4 2 0,2-1 0,0 0 0,0 1 0,1-1 0,1 1 0,1 0 0,2 1 0,4 1 0,5 0 0,5 1 0,3 0 0,-3 0 0,0 0 0,-2 0 0,-3 0 0,1 0 0,-2 0 0,0 0 0,0 0 0,0 1 0,-1 0 0,0 0 0,-2 1 0,-3-7 0,-3 1 0,-3-5 0,-2 0 0,-5-4 0,3 2 0,-5-3 0,5 3 0,-2-2 0,0 1 0,-1-1 0,1 0 0,2 2 0,-1-2 0,3 2 0,0-1 0,0 1 0,1 4 0,1 0 0,0 5 0,3-1 0,1 0 0,4 1 0,3 2 0,4 3 0,12 7 0,-3 0 0,9 3 0,-10-4 0,-2-3 0,-6-1 0,-2-2 0,-1 1 0,-1-1 0,0 0 0,0 0 0,-1-2 0,-2-2 0,-6-2 0,-2-2 0,-3-3 0,-1 0 0,-5-7 0,5 3 0,-5 1 0,6 4 0,-1 2 0,1 0 0,0-1 0,2 1 0,2 1 0,0 1 0,1 0 0,2 1 0,4 4 0,2 2 0,3 6 0,6 3 0,-4-1 0,6 1 0,-7-5 0,0-1 0,-2-2 0,1 1 0,0 0 0,-1-1 0,-3-1 0,-2-1 0,-3-2 0,-4-1 0,-11-7 0,-2-3 0,0 0 0,2 0 0,8 5 0,0 1 0,1-1 0,3 3 0,1 2 0,1 3 0,2 4 0,0 7 0,1 1 0,1 0 0,-1-1 0,0-5 0,1-1 0,-1-2 0,1 0 0,-1 0 0,-2-2 0,0-2 0,-1-3 0,-2-2 0,0 1 0,0 0 0,2 4 0,1 1 0,1 2 0,0 0 0,0 0 0,1 0 0,1-1 0,1 1 0,0-1 0,0-1 0,-1 1 0,1 0 0,0 2 0,0-1 0,0 0 0,-1-1 0,-2-1 0,-4-1 0,-3-4 0,-3-3 0,-4-3 0,1-3 0,0 4 0,4 0 0,4 4 0,1 1 0,1 0 0,14 2 0,2 2 0,19 5 0,-7 0 0,0 3 0,-10-4 0,-5-2 0,-3 0 0,-1 0 0,1-1 0,-2 0 0,0 0 0,-1-1 0,-1 1 0,0-1 0,0 1 0,0 0 0,0 0 0,0 0 0,-1 0 0,1 0 0,0-1 0,1 1 0,0 0 0,1-1 0,-1 0 0,-1-1 0,1 1 0,-1 0 0,1 0 0,0-1 0,-1 1 0,1 0 0,0-1 0,0 0 0,1 1 0,-1-1 0,0 1 0,1-1 0,0 1 0,0-1 0,0 1 0,0 0 0,0 0 0,0-1 0,-1 1 0,1-2 0,0 2 0,1-1 0,-1 2 0,0-2 0,0 0 0,0 1 0,0-2 0,-1 1 0,-1 0 0,2 1 0,-1-1 0,1-1 0,-2-1 0,-2-3 0,-4-3 0,-2-3 0,-8-10 0,2 7 0,-6-9 0,4 9 0,-3-1 0,2 2 0,-7-8 0,9 7 0,-5-5 0,8 7 0,0 2 0,2 0 0,1 4 0,1 0 0,1 1 0,1 0 0,2 0 0,2 2 0,3 2 0,4 2 0,2 3 0,1-2 0,2 2 0,-5-3 0,1 1 0,-2 1 0,2 0 0,1 0 0,-1 0 0,2-1 0,-2 1 0,0-1 0,-1 1 0,-2-1 0,0 0 0,0-2 0,0 2 0,0-1 0,-2 0 0,-1 0 0,-2-3 0,-2-1 0,-4-5 0,-2-4 0,-4 0 0,-3-3 0,2 3 0,-3-3 0,3 2 0,-1-1 0,2 2 0,2 1 0,0-2 0,1 2 0,2-1 0,-1 2 0,2-1 0,1 2 0,1 3 0,2 3 0,5 7 0,6 5 0,1 3 0,3 2 0,-1 2 0,0 0 0,-5-5 0,0-1 0,-5-6 0,0 0 0,1-2 0,-1-1 0,0 0 0,1 1 0,1-1 0,0 1 0,1 0 0,0 0 0,-1 0 0,1-2 0,0 2 0,0-1 0,-1-1 0,-1 2 0,-1-2 0,-1 1 0,-3-1 0,-1-1 0,-9-4 0,-1-2 0,-7-5 0,7 1 0,-2-1 0,5 2 0,0 2 0,-2 0 0,2-1 0,0-1 0,-2-1 0,0 1 0,-1 0 0,-5-2 0,0 1 0,-4-3 0,-5 0 0,-2 1 0,-2-1 0,-4 3 0,3 0 0,3 2 0,5 1 0,10 3 0,3 1 0,3 0 0,4 2 0,1 3 0,3 0 0,2 4 0,1-1 0,0 0 0,1-1 0,0 0 0,0 1 0,-2 0 0,2 0 0,-1-1 0,2 0 0,-1 1 0,1 0 0,0 1 0,0 0 0,-1 0 0,1-1 0,0 1 0,0 0 0,-1-1 0,1 1 0,0-1 0,-1-1 0,7 2 0,-5-3 0,6 4 0,-5-3 0,0 0 0,0-1 0,-2 1 0,0-1 0,0-1 0,0 1 0,0 0 0,0 0 0,-1-1 0,0 0 0,-1 0 0,1 1 0,-1 1 0,1-1 0,-1 0 0,0 0 0,-2-1 0,1 0 0,0 0 0,1 0 0,0 0 0,0 0 0,0-1 0,1 1 0,0 2 0,1 0 0,-1 0 0,0-1 0,0-1 0,1 0 0,-1-1 0,-1 2 0,0-2 0,0 1 0,1-1 0,0 0 0,0 1 0,0-1 0,0 1 0,0-2 0,-2 0 0,-1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2:20.024"/>
    </inkml:context>
    <inkml:brush xml:id="br0">
      <inkml:brushProperty name="width" value="0.05" units="cm"/>
      <inkml:brushProperty name="height" value="0.05" units="cm"/>
      <inkml:brushProperty name="color" value="#F5C5C1"/>
    </inkml:brush>
  </inkml:definitions>
  <inkml:trace contextRef="#ctx0" brushRef="#br0">0 0 24575,'5'0'0,"0"1"0,0 1 0,-1 0 0,1 0 0,-2 1 0,0-1 0,1 0 0,-2 0 0,2 0 0,-1 0 0,1 1 0,0-2 0,-1 1 0,0-1 0,1 0 0,-1 2 0,0-2 0,0 1 0,1 0 0,0-1 0,1 1 0,-2 0 0,0-1 0,0 1 0,0-1 0,1-1 0,2 1 0,0 0 0,0 2 0,-1 0 0,-2-1 0,0 0 0,1-1 0,-1 1 0,0 1 0,1-1 0,1 1 0,1-1 0,-1 1 0,0-1 0,0 0 0,-1-1 0,0 1 0,0-1 0,1 1 0,-1-1 0,0 2 0,0-1 0,2 0 0,-2 0 0,-1 0 0,1-1 0,0 1 0,0-1 0,0 0 0,1 1 0,-1 0 0,1-1 0,-1 1 0,1-1 0,-1 2 0,-1-1 0,0 1 0,-1 0 0,1-2 0,0 1 0,0-1 0,0 1 0,1-1 0,-1 0 0,1 1 0,-1-1 0,1 2 0,0-2 0,1 1 0,-1 1 0,0-1 0,0 0 0,1-1 0,-1 1 0,0 0 0,0-1 0,0 2 0,2-2 0,-1 2 0,0-1 0,0 0 0,-1 0 0,0 0 0,0 0 0,-1 0 0,1 0 0,0-1 0,0 0 0,0 0 0,-1 1 0,1 0 0,0 1 0,1 0 0,1 0 0,-1-2 0,-1 2 0,0-1 0,-1 0 0,0 1 0,1-2 0,0 0 0,0 0 0,-1 1 0,0 0 0,-1 0 0,1-1 0,1 0 0,0 1 0,1 0 0,0 0 0,0 1 0,0-1 0,0 1 0,0-1 0,1 0 0,-1 1 0,0-1 0,1 1 0,-1 1 0,-1-1 0,0 0 0,-1-1 0,0 1 0,1-1 0,0 1 0,0 0 0,-1-1 0,1 1 0,0-1 0,0 1 0,0 0 0,-1-1 0,2 2 0,-1-1 0,-1 0 0,-1-2 0,-3 0 0,-1 0 0,-3-1 0,0 0 0,0-1 0,0-1 0,0 0 0,0 0 0,0-1 0,-1-1 0,-2 0 0,0-2 0,-2 0 0,1 0 0,1-1 0,-2 2 0,1 0 0,0 1 0,1-1 0,2 0 0,-1 0 0,3 1 0,-1-1 0,1 2 0,1-1 0,-2 0 0,1 0 0,0 0 0,-2 0 0,-1-1 0,2 1 0,-3-2 0,3 3 0,1 0 0,-2-2 0,-1 0 0,0-1 0,-1 1 0,2 1 0,0-1 0,-2 0 0,-1-1 0,1 0 0,-2-1 0,1 2 0,0 0 0,1 0 0,2 0 0,0 1 0,2 0 0,0 1 0,1 0 0,0 0 0,0 1 0,1-1 0,0 2 0,1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2:47.728"/>
    </inkml:context>
    <inkml:brush xml:id="br0">
      <inkml:brushProperty name="width" value="0.05" units="cm"/>
      <inkml:brushProperty name="height" value="0.05" units="cm"/>
      <inkml:brushProperty name="color" value="#F5C5C1"/>
    </inkml:brush>
  </inkml:definitions>
  <inkml:trace contextRef="#ctx0" brushRef="#br0">314 118 24575,'10'0'0,"0"0"0,-2 0 0,-1 0 0,1 0 0,1 0 0,3 1 0,1 1 0,1 3 0,-1-1 0,4 3 0,-5-2 0,5 2 0,-7-1 0,1 0 0,-1 0 0,-2-1 0,1 1 0,-1-2 0,-1-1 0,-1 1 0,-2-2 0,0 1 0,0-1 0,0 0 0,0 0 0,1 0 0,-1 2 0,1-2 0,-1 1 0,0 0 0,-1-1 0,0 2 0,1-2 0,-1 0 0,0 1 0,0-1 0,-1 0 0,1 0 0,-3-1 0,-7-7 0,-2 0 0,-6-7 0,3 1 0,-1 1 0,2 1 0,0 0 0,1 1 0,-1 0 0,1 2 0,1 1 0,1 1 0,1 0 0,-1 1 0,0-1 0,-1 2 0,2 0 0,0 0 0,3 1 0,0-1 0,0 2 0,2-1 0,0 1 0,3 0 0,1 0 0,2 1 0,0 2 0,0 1 0,1 1 0,-1 1 0,1-1 0,-1 0 0,2 1 0,1 0 0,0 2 0,0 0 0,0 1 0,0 1 0,0-1 0,0 1 0,0-2 0,0 2 0,1-2 0,-2 0 0,-1-1 0,-1-1 0,0-1 0,0-1 0,0 1 0,0 0 0,0 1 0,-1-1 0,0 1 0,-1-1 0,-3-1 0,-7-1 0,-13-3 0,-18-13 0,3 3 0,-2-9 0,15 10 0,6 2 0,2 1 0,3 4 0,3 0 0,4 1 0,2 1 0,3 2 0,5 4 0,2 0 0,6 8 0,0 0 0,1 1 0,-1 0 0,-3-3 0,0-1 0,-2-2 0,-1 1 0,0-2 0,0 0 0,0 0 0,-2-2 0,-1 0 0,-2-3 0,-4-2 0,-2-4 0,-5-2 0,-9-8 0,5 4 0,-3-2 0,9 7 0,1 2 0,2 1 0,3 0 0,1 1 0,3 1 0,1 2 0,3 3 0,2 1 0,3 1 0,0 0 0,1-1 0,0 0 0,1 1 0,0-1 0,-3 1 0,0 1 0,-1 0 0,-1-1 0,-1-2 0,-2-1 0,-2 0 0,0 0 0,0 0 0,1-2 0,-1 0 0,0-1 0,-2 1 0,-2 0 0,-4 0 0,-15-3 0,3-4 0,-11-2 0,9-4 0,0-1 0,1 2 0,1 1 0,3 1 0,1 2 0,3 1 0,1 2 0,3 0 0,0 2 0,2 0 0,0 1 0,2 3 0,1 0 0,0 2 0,0-1 0,0 3 0,0-2 0,0 2 0,0-1 0,0 0 0,0 1 0,1-1 0,1-1 0,1-1 0,0 0 0,-2-2 0,0 0 0,-2-1 0,-2 0 0,0-3 0,-3-2 0,2 0 0,-3-1 0,3 3 0,0-1 0,0-1 0,0 2 0,1-2 0,-1 2 0,0 0 0,0 0 0,1 0 0,1 0 0,1 1 0,5 1 0,1 2 0,5 1 0,0 2 0,-3-1 0,1 0 0,-4 0 0,1-2 0,-1 0 0,-1 0 0,1 0 0,1 1 0,-1-1 0,0 1 0,-1-1 0,-1 1 0,0-1 0,0 0 0,0-1 0,1 0 0,0 1 0,0 0 0,0 0 0,0 1 0,1-1 0,0 0 0,-1 0 0,1-1 0,0 1 0,-1-1 0,1 1 0,-1 0 0,2 0 0,-2 0 0,2-1 0,-1 1 0,1 0 0,-1 1 0,1 0 0,-1-1 0,0 0 0,0 0 0,-1-1 0,0 0 0,-1 0 0,2 0 0,0 1 0,0 0 0,0 0 0,-1 0 0,0-1 0,1 1 0,-1 0 0,1 1 0,1-1 0,-1-1 0,-1 1 0,0 0 0,0-1 0,-2 0 0,-3-6 0,1 1 0,-6-8 0,3 5 0,-1-1 0,2 3 0,0 1 0,-1 1 0,0 0 0,-1-1 0,1 1 0,0 0 0,0 0 0,-1 0 0,1 0 0,0 2 0,1-1 0,0 0 0,0 0 0,0 0 0,0 0 0,0-1 0,0 1 0,0-1 0,-1 1 0,1 0 0,0-1 0,1 1 0,0 0 0,-1 1 0,0-2 0,-1 1 0,1-1 0,0 0 0,1 1 0,0 0 0,-1 0 0,1 0 0,0 0 0,-1 0 0,1-1 0,0 1 0,0 0 0,-1 0 0,2-1 0,-2 1 0,0 0 0,-1 0 0,0-1 0,-1 1 0,1-1 0,0 1 0,-1 0 0,1 0 0,-1 0 0,1-1 0,0 0 0,0 0 0,0 1 0,0 1 0,0-1 0,2 0 0,-1 0 0,1 0 0,-1 0 0,-1 0 0,1-1 0,-1 1 0,0 0 0,0-1 0,-1 0 0,2 0 0,0 1 0,-1 0 0,1-1 0,-1 1 0,1-1 0,1 1 0,-1 0 0,-1-1 0,1 1 0,-1-1 0,2 1 0,0 0 0,0-1 0,0 1 0,0 0 0,1-1 0,-1 1 0,-1 0 0,0 0 0,0 0 0,0-1 0,0 1 0,0 0 0,0-1 0,0-1 0,-1 1 0,1 0 0,-1-1 0,1 1 0,0 0 0,-1 0 0,0-1 0,-1 1 0,2 0 0,0 0 0,-1 0 0,2 0 0,-1 0 0,-2-2 0,2 1 0,-2-2 0,2 3 0,1 0 0,0 0 0,-1-1 0,1 1 0,0-1 0,-1 2 0,1-1 0,0 0 0,-1 0 0,0-2 0,0 2 0,0 0 0,0 0 0,-1 1 0,1 0 0,1 0 0,0 0 0,0 0 0,0-1 0,0 1 0,-1 0 0,1-1 0,-1-1 0,0 0 0,0 1 0,1 0 0,0 0 0,-1 0 0,0 0 0,0 0 0,0 1 0,-1 1 0,1-1 0,-1 0 0,0 0 0,1 0 0,0 0 0,0 1 0,0-1 0,0 0 0,0 1 0,0-1 0,0 1 0,0 0 0,0 0 0,-1 1 0,0-1 0,1-1 0,-1 1 0,0 0 0,-1 0 0,1 0 0,0-1 0,-1 2 0,1-1 0,-1 0 0,1 0 0,0 0 0,1 1 0,1 2 0,1 0 0,0 0 0,0 0 0,0 1 0,1 0 0,0 0 0,0 1 0,0 0 0,0-1 0,0 1 0,0 0 0,0 0 0,0 0 0,0 0 0,1-1 0,0 1 0,1 0 0,0 0 0,0-1 0,0 0 0,0-1 0,0 0 0,0 1 0,0 0 0,0 1 0,2-1 0,-2 0 0,1 0 0,-2-1 0,1 0 0,0 0 0,1 0 0,-1 0 0,0 1 0,-1 0 0,1-1 0,0 1 0,0 0 0,0-1 0,0 1 0,0 0 0,0 0 0,0 0 0,0-2 0,0 1 0,0 0 0,0 0 0,1 0 0,0 0 0,0 0 0,-1 0 0,1-1 0,0 1 0,0 1 0,1-1 0,-1 1 0,0-1 0,-1 1 0,1 1 0,-1 0 0,0-1 0,0 0 0,0-1 0,1 0 0,-2-1 0,2 0 0,0 1 0,0 0 0,0 1 0,0-1 0,0-1 0,0 1 0,0 0 0,0 0 0,0 0 0,0 0 0,-1 1 0,1 0 0,-1 0 0,2 0 0,-1 1 0,1-1 0,-1 1 0,1 0 0,-1-1 0,-1 0 0,0-1 0,1 0 0,-1 0 0,0 0 0,0 0 0,0 0 0,0 0 0,0 0 0,0 0 0,0 0 0,0 0 0,0 0 0,0 0 0,1 0 0,-1 0 0,0 0 0,1 0 0,-1 0 0,0 0 0,0 0 0,1 0 0,-1 1 0,0-1 0,0 0 0,0 0 0,-1 0 0,2-1 0,-1 1 0,0-1 0,1 2 0,0 0 0,1 0 0,1 0 0,-1 0 0,0-1 0,-1 0 0,0 0 0,0 0 0,0 0 0,0 0 0,-1 0 0,0-1 0,0 1 0,0 0 0,0 0 0,-1 0 0,1 1 0,0-1 0,0 0 0,1 0 0,-1 1 0,1-2 0,-1 1 0,1-1 0,2 2 0,-2-2 0,2 2 0,-1-2 0,0 0 0,1 1 0,-1-1 0,0 0 0,0 1 0,0-1 0,0 1 0,-1 0 0,1-1 0,-2 0 0,1 0 0,-1 0 0,1 0 0,-2 0 0,-7-8 0,0 0 0,-6-6 0,-1 1 0,1 1 0,-1 0 0,2 1 0,1 2 0,2 0 0,1 3 0,1 2 0,2 0 0,0 0 0,0-1 0,0 0 0,0 1 0,0 0 0,2 1 0,1 0 0,7 7 0,-1-3 0,6 6 0,2-1 0,-2-2 0,10 4 0,-11-6 0,7 3 0,-9-4 0,1-1 0,-2 0 0,-2 1 0,-1-1 0,1 0 0,-3-1 0,0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2:51.670"/>
    </inkml:context>
    <inkml:brush xml:id="br0">
      <inkml:brushProperty name="width" value="0.05" units="cm"/>
      <inkml:brushProperty name="height" value="0.05" units="cm"/>
      <inkml:brushProperty name="color" value="#F5C5C1"/>
    </inkml:brush>
  </inkml:definitions>
  <inkml:trace contextRef="#ctx0" brushRef="#br0">0 0 24575,'0'6'0,"0"0"0,1-2 0,0 0 0,1 0 0,-1 0 0,2-2 0,-1 1 0,0-1 0,0 1 0,-1-1 0,0 1 0,0-1 0,0 1 0,1-1 0,-1 1 0,1 0 0,0-1 0,0 1 0,0 0 0,0 0 0,1 0 0,0 1 0,0-1 0,0 0 0,-1-1 0,0 1 0,0 0 0,-1 0 0,1 0 0,0-1 0,-1 0 0,0 1 0,1-1 0,-1 1 0,0-1 0,1-1 0,0 1 0,0 0 0,0 1 0,1-1 0,-1 2 0,1 0 0,0 0 0,-1 0 0,0-1 0,0 0 0,1-1 0,-1 1 0,2 1 0,-3 0 0,2-1 0,-1 0 0,0-1 0,1 0 0,0 1 0,0-1 0,-1 1 0,0-1 0,-1 0 0,0 1 0,1 0 0,0 1 0,2 0 0,-1-2 0,-2-1 0,-2-5 0,0 0 0,0-1 0,1 3 0,-1 2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3:03.274"/>
    </inkml:context>
    <inkml:brush xml:id="br0">
      <inkml:brushProperty name="width" value="0.05" units="cm"/>
      <inkml:brushProperty name="height" value="0.05" units="cm"/>
      <inkml:brushProperty name="color" value="#F5C5C1"/>
    </inkml:brush>
  </inkml:definitions>
  <inkml:trace contextRef="#ctx0" brushRef="#br0">702 513 24575,'-3'-7'0,"-1"2"0,1 0 0,0 1 0,-1 0 0,0-1 0,1 1 0,0 0 0,-1-1 0,1 1 0,0-1 0,0 1 0,0 0 0,-1 0 0,0 0 0,0 1 0,1-1 0,-1 2 0,2 0 0,0-1 0,0 1 0,0-1 0,0 1 0,1-1 0,-1 0 0,0-1 0,1 1 0,-1 0 0,0 1 0,0 0 0,0-1 0,0 0 0,-1 0 0,1-1 0,-1 1 0,1 1 0,0 0 0,-1 0 0,2 0 0,-1 0 0,0-1 0,0 0 0,0 0 0,0 1 0,0 0 0,0 0 0,0-1 0,0 1 0,0 0 0,1 0 0,-1 0 0,-1-1 0,0 1 0,0-1 0,0 1 0,0 0 0,0-1 0,1 0 0,-2-1 0,2 1 0,-1 1 0,1-1 0,0-1 0,-1 1 0,1-1 0,0 2 0,0 0 0,-1-1 0,0 0 0,0-2 0,-1 1 0,1 0 0,0 1 0,0 0 0,0 0 0,-1 0 0,0 0 0,1 0 0,0 2 0,1-1 0,0 0 0,-1 0 0,1 0 0,0 0 0,0 0 0,0-1 0,0 0 0,1 1 0,-1-1 0,0 0 0,1 0 0,-1 1 0,1 0 0,-1 0 0,1-1 0,-1 1 0,0 0 0,-1-1 0,-1 1 0,1-1 0,1 0 0,-1 2 0,2-1 0,-1 0 0,0 0 0,0 1 0,1-1 0,-1 0 0,-1 1 0,0 0 0,-1 1 0,0 0 0,-3 0 0,2 0 0,-1-1 0,1 0 0,1 0 0,0 0 0,0 1 0,1-1 0,0 0 0,1 0 0,1-1 0,-1 0 0,0 0 0,0 0 0,0 0 0,1 0 0,-1-1 0,-1 1 0,1 0 0,0 1 0,0-1 0,0 0 0,0 0 0,0 1 0,-1-1 0,1 0 0,0 0 0,0-1 0,0 1 0,0 0 0,-1-1 0,1 1 0,0 0 0,0-1 0,0 1 0,-1 1 0,0-1 0,-2 0 0,2 0 0,-2-1 0,1 0 0,0 1 0,1 0 0,-1 0 0,2-1 0,0 1 0,-1 0 0,1 0 0,-1 0 0,1 0 0,-2 1 0,2-1 0,0 0 0,-1 0 0,1 0 0,-1 0 0,0 0 0,1 0 0,0 0 0,0 0 0,0 0 0,0 0 0,-1 0 0,1 0 0,1 0 0,-1 0 0,0 0 0,0-1 0,0 1 0,-1-1 0,0 0 0,0-1 0,0 0 0,0 1 0,0 0 0,1 0 0,0 2 0,-1-1 0,1 0 0,-2 0 0,0-1 0,1 0 0,0 1 0,1-1 0,0 0 0,-1 1 0,1 0 0,-1-1 0,0 1 0,0 0 0,0 0 0,1 0 0,1 0 0,-2 1 0,0-1 0,-1 0 0,1 0 0,-1 1 0,1-1 0,0 1 0,1 1 0,1 1 0,0 2 0,1 2 0,0 1 0,0 2 0,0-3 0,0 0 0,0 0 0,1-1 0,0 0 0,0 1 0,0-1 0,0 1 0,0-1 0,0 0 0,1 0 0,0-1 0,-1 1 0,1-1 0,-1 2 0,0-1 0,1 0 0,-1 1 0,1-1 0,-1 0 0,0 1 0,0 1 0,1 0 0,-1 0 0,2-1 0,-1 0 0,-1 0 0,1 1 0,0 0 0,0 1 0,0-1 0,0 1 0,-1 0 0,1-1 0,-1 1 0,0-3 0,1 1 0,0 0 0,0-1 0,0 1 0,0-1 0,3 2 0,-3-2 0,3 2 0,-2-2 0,0 1 0,0-1 0,-1 1 0,1-1 0,0 1 0,0-1 0,1 1 0,-3-2 0,-1-3 0,-5-3 0,-1-4 0,-5-4 0,1 1 0,0-1 0,3 4 0,3 1 0,1 1 0,0 2 0,1 0 0,-1 1 0,1-1 0,0-1 0,0 2 0,-1-1 0,0 0 0,0 1 0,-1-2 0,1 1 0,2 0 0,2 1 0,1 1 0,2 1 0,2 1 0,-1 0 0,2 1 0,-3 1 0,-1 0 0,0 0 0,0-1 0,-1 1 0,1-1 0,-1-1 0,0 1 0,0-1 0,1 0 0,0 1 0,2-1 0,-2 1 0,1 1 0,-1-2 0,0 1 0,0-1 0,-2 0 0,-3-3 0,0-2 0,-6-4 0,3 3 0,-2-1 0,3 1 0,-1 0 0,1 1 0,-1 0 0,1 1 0,-1 0 0,0-2 0,0 2 0,-1-2 0,0 3 0,1-1 0,0 0 0,0 0 0,-1 0 0,-1-1 0,1 1 0,-2-1 0,1 0 0,-1 1 0,-1-1 0,2 2 0,1-1 0,1 1 0,0 0 0,0-1 0,2 1 0,0-1 0,2-1 0,-1 0 0,-3-2 0,2 2 0,-3-1 0,2 2 0,0 1 0,0-1 0,1 1 0,0 0 0,1-1 0,-1 0 0,1 0 0,0 1 0,-1-1 0,0 0 0,0 0 0,1 2 0,0 2 0,2 2 0,2 1 0,4 6 0,-1-2 0,5 5 0,-3-2 0,1-1 0,1-1 0,-2-2 0,-1-3 0,-1 1 0,0 0 0,-1 1 0,1 0 0,-1 0 0,-1-1 0,0-2 0,0 0 0,-1-1 0,0 1 0,0 0 0,-1 1 0,1 0 0,0 0 0,1 0 0,-1-2 0,1 0 0,1 0 0,-1 0 0,1 2 0,0-1 0,0 0 0,-1 0 0,-1-1 0,1-1 0,0 1 0,0 0 0,1 0 0,0 1 0,1 1 0,-1 0 0,0-1 0,1 0 0,-1 0 0,-1 0 0,1-1 0,-1 0 0,0 1 0,1-1 0,-1 1 0,0-1 0,0 2 0,0-2 0,1 1 0,-1-1 0,1 1 0,-1-1 0,0 0 0,-1 1 0,1-1 0,-1 1 0,1-1 0,0 0 0,-1 0 0,1-1 0,0 1 0,1 1 0,0 0 0,-1 0 0,0 0 0,-1-1 0,0 0 0,0 0 0,0 0 0,0 0 0,1 1 0,0-1 0,1 0 0,-1 1 0,0-1 0,1 1 0,-1-1 0,0 0 0,0 1 0,0-1 0,-2 0 0,2-1 0,0-1 0,-1 0 0,0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3:10.261"/>
    </inkml:context>
    <inkml:brush xml:id="br0">
      <inkml:brushProperty name="width" value="0.05" units="cm"/>
      <inkml:brushProperty name="height" value="0.05" units="cm"/>
      <inkml:brushProperty name="color" value="#F5C5C1"/>
    </inkml:brush>
  </inkml:definitions>
  <inkml:trace contextRef="#ctx0" brushRef="#br0">343 392 24575,'-4'-7'0,"-2"-2"0,-8-5 0,3 4 0,-2-5 0,3 6 0,2 1 0,-1 0 0,2 2 0,-3-1 0,2 3 0,-5-5 0,4 3 0,0-2 0,0 1 0,-1 1 0,1 1 0,1 1 0,2 0 0,2 2 0,0 0 0,1 1 0,2 0 0,9 5 0,1 1 0,11 6 0,-3 0 0,13 6 0,-12-7 0,8 4 0,-12-6 0,2 1 0,-1-1 0,-2 0 0,0 0 0,-2 0 0,-1-1 0,-1-1 0,-2-1 0,0 0 0,-3-1 0,1 0 0,0-1 0,-1 0 0,0 1 0,-2 0 0,-1 0 0,-1-1 0,1 0 0,1 0 0,-1 0 0,-1 2 0,-1-2 0,-2-1 0,-4-3 0,-8-6 0,0-1 0,-3-6 0,5 6 0,-4-4 0,10 7 0,-5-3 0,8 5 0,0 1 0,0-2 0,-1 2 0,2 0 0,-1-1 0,1 1 0,-1 0 0,1-1 0,-1 1 0,1 0 0,1-1 0,-1 1 0,1 0 0,-1 2 0,-1 0 0,1-2 0,-1 0 0,1 1 0,-1-2 0,1 1 0,0 0 0,-1-2 0,1 1 0,-1 1 0,0-1 0,1 1 0,1 0 0,1 0 0,0 7 0,1-2 0,0 5 0,0 2 0,1-3 0,1 4 0,0-5 0,0-1 0,0-1 0,1 0 0,-1-1 0,1-1 0,-1 1 0,1 1 0,2 1 0,-1-1 0,1 1 0,-1-1 0,1 1 0,-1-1 0,1 0 0,-1 0 0,1-1 0,-3-1 0,-10-8 0,0 0 0,-8-7 0,4 2 0,-6-7 0,8 8 0,-3-3 0,9 10 0,1 0 0,-1-1 0,1 1 0,0-2 0,0 2 0,-1-1 0,1 1 0,-1-1 0,1 0 0,-1-1 0,1 1 0,-1-1 0,1 0 0,0 1 0,0-1 0,0 2 0,0-1 0,1 1 0,0 0 0,1 0 0,0-1 0,0 1 0,-1-1 0,1 1 0,1 2 0,4 3 0,1 1 0,3 2 0,-2-2 0,-1 0 0,0-1 0,-1 0 0,1 1 0,-3-3 0,0 0 0,-3-3 0,-1-3 0,-5-9 0,2 2 0,-2-7 0,0 7 0,1 1 0,0-1 0,-2 0 0,2 2 0,0 0 0,0 2 0,2 0 0,0 0 0,1 2 0,-1 1 0,1 1 0,-1 1 0,2 1 0,1 1 0,5 5 0,3 0 0,4 5 0,7 5 0,-1-1 0,4 3 0,-5-4 0,-1-1 0,-3-2 0,-1-1 0,-1-1 0,-2-1 0,0 1 0,-2-1 0,-2 1 0,-2-2 0,-1 0 0,-1-2 0,-4-2 0,-4-4 0,-8-9 0,3 1 0,-5-6 0,7 6 0,0 0 0,2 3 0,1 1 0,0 1 0,2 1 0,-1 1 0,2 1 0,0 1 0,1 1 0,1-1 0,-1 2 0,1 0 0,-1 0 0,1-1 0,-1 1 0,1 0 0,-2 0 0,1 0 0,-1-1 0,1 0 0,-1 1 0,1 0 0,0-1 0,1 1 0,1-1 0,0 0 0,8 7 0,-1-1 0,8 5 0,-4-3 0,3 2 0,-3-2 0,3 0 0,-1 0 0,-1-1 0,0 1 0,-2-1 0,-1 0 0,1 0 0,-2-2 0,0 1 0,-1-1 0,-1-1 0,-2 1 0,-4-2 0,-3-1 0,-7-7 0,4 1 0,-4-8 0,4 6 0,-1-3 0,-5-3 0,4 5 0,-7-4 0,10 7 0,-1 0 0,3 3 0,1-1 0,0 2 0,1 2 0,3 0 0,2 3 0,2 1 0,3 1 0,-1 0 0,2-1 0,-3 1 0,0-2 0,1-1 0,-3 0 0,1 0 0,-3 1 0,0-1 0,-5 0 0,-1-1 0,-8-9 0,2 1 0,-3-7 0,4 4 0,2 2 0,0 0 0,0 1 0,1 0 0,0 2 0,2 1 0,0 0 0,1 0 0,0 0 0,-1 1 0,2 0 0,0 0 0,0 1 0,0 0 0,2 0 0,2 0 0,2 2 0,2 3 0,4 2 0,1 1 0,0 1 0,-1-1 0,-2-1 0,0 0 0,-1 0 0,-2-1 0,0-1 0,0-1 0,0 0 0,0 0 0,-1-1 0,-1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3:15.932"/>
    </inkml:context>
    <inkml:brush xml:id="br0">
      <inkml:brushProperty name="width" value="0.05" units="cm"/>
      <inkml:brushProperty name="height" value="0.05" units="cm"/>
      <inkml:brushProperty name="color" value="#F5C5C1"/>
    </inkml:brush>
  </inkml:definitions>
  <inkml:trace contextRef="#ctx0" brushRef="#br0">242 256 24575,'6'0'0,"2"0"0,-1 0 0,-1 0 0,5 0 0,-1 1 0,5 3 0,-4-1 0,0 2 0,-5-2 0,0-1 0,-1 0 0,-1 1 0,1-2 0,0 1 0,-2-1 0,0-1 0,-2-3 0,-5-3 0,-3-3 0,-2-1 0,-3-1 0,2 1 0,1 1 0,0 0 0,0 2 0,-2-1 0,-1 0 0,-1 0 0,-2-2 0,0 0 0,-1-1 0,1 1 0,0 0 0,1 0 0,1 2 0,2 0 0,5 4 0,0-1 0,3 2 0,1 0 0,2 3 0,4 4 0,4 5 0,1 2 0,2 1 0,0-1 0,-1-1 0,1-1 0,-1-1 0,-1 0 0,-1-3 0,-1 1 0,-2-1 0,0-1 0,-1-2 0,0 0 0,-1 1 0,-3-1 0,-4-7 0,-3-1 0,-13-21 0,3 8 0,-7-10 0,7 10 0,1 4 0,4 3 0,3 3 0,1 3 0,3 0 0,0 2 0,2 3 0,2 2 0,2 1 0,2 2 0,2 2 0,0 1 0,2 2 0,-2-4 0,2 1 0,-4-3 0,-2-1 0,-4 0 0,-7-3 0,-3-4 0,-2-1 0,-1-4 0,7 3 0,-7-3 0,10 5 0,-6-2 0,9 5 0,1 0 0,1 3 0,6 2 0,5 5 0,1-1 0,0-1 0,-3-2 0,-2 0 0,0-1 0,1 1 0,-3-2 0,1 1 0,-1 0 0,-4-1 0,-2-2 0,-5-1 0,-3-5 0,-2-2 0,-2-6 0,0 0 0,0 0 0,1 3 0,5 5 0,2 0 0,2 3 0,2 0 0,1 1 0,3 6 0,2-1 0,2 5 0,-1-3 0,1 1 0,0 0 0,-1 0 0,-1-2 0,-1 0 0,0 0 0,0 0 0,0-1 0,1 0 0,-1 0 0,0-1 0,1 1 0,0 0 0,0 0 0,1-1 0,0 1 0,-1 0 0,1 0 0,-1 0 0,1 0 0,1 0 0,1 0 0,0-1 0,-1 1 0,-2-1 0,0 0 0,-2-1 0,-2-1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3:23.374"/>
    </inkml:context>
    <inkml:brush xml:id="br0">
      <inkml:brushProperty name="width" value="0.05" units="cm"/>
      <inkml:brushProperty name="height" value="0.05" units="cm"/>
      <inkml:brushProperty name="color" value="#F5C5C1"/>
    </inkml:brush>
  </inkml:definitions>
  <inkml:trace contextRef="#ctx0" brushRef="#br0">317 213 24575,'0'-6'0,"0"1"0,0 0 0,0 1 0,0 1 0,0-1 0,-1 1 0,0-1 0,-2 1 0,1 0 0,-1 0 0,1 0 0,1 0 0,0 1 0,-1-1 0,0 1 0,0 1 0,0-1 0,0 0 0,0 0 0,0 1 0,1-2 0,-1 0 0,0-1 0,0 0 0,0 0 0,1 0 0,0 3 0,0 3 0,0 2 0,1 4 0,0-3 0,0 1 0,0-1 0,0-1 0,0 1 0,1-1 0,1 1 0,0-1 0,2 2 0,-2-2 0,2 2 0,-1-2 0,1 0 0,0 1 0,0-1 0,-1 1 0,0-2 0,0 1 0,0-1 0,0 1 0,-1-1 0,0 0 0,-3-3 0,-2-1 0,-3-3 0,-3-2 0,-7-4 0,-4 0 0,-8-1 0,6 3 0,1-1 0,8 4 0,3 1 0,-1 0 0,5 1 0,-1 0 0,5 0 0,1 0 0,0-1 0,0 1 0,-1 0 0,-1-1 0,1 0 0,0 1 0,0 0 0,0 0 0,0-1 0,0 1 0,0 0 0,0 2 0,0-1 0,0-1 0,-2 1 0,1-3 0,-1 2 0,0-2 0,0 2 0,0-1 0,-1 1 0,1-1 0,-1 0 0,1-1 0,-1 1 0,0-1 0,1 1 0,-1-1 0,1 0 0,-1 1 0,0-1 0,2 1 0,-1 0 0,1 1 0,-1-1 0,0 1 0,0 0 0,1 0 0,-1 1 0,2 0 0,-1 1 0,1-1 0,-1 1 0,1-1 0,-1 0 0,1 1 0,1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0:16.96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1082 24575,'0'-13'0,"0"-3"0,0-5 0,0-35 0,0 14 0,0-26 0,2 26 0,4-4 0,2 2 0,2 5 0,-1 2 0,-1 9 0,0 0 0,-1 0 0,-2 5 0,-1 2 0,-1 3 0,-1 2 0,0 3 0,-2 1 0,0 0 0,0 0 0,0-1 0,0-1 0,0 2 0,0-3 0,0 2 0,0 0 0,0-1 0,0 2 0,0-2 0,0 1 0,0-1 0,0 0 0,0-4 0,0 5 0,0-5 0,0 5 0,0 1 0,0 1 0,0 0 0,0 2 0,0-1 0,0 0 0,0 1 0,-1 1 0,0-1 0,0 1 0,-2-1 0,1-1 0,0 1 0,-1-3 0,1 0 0,0 1 0,-1-1 0,1 3 0,-1 0 0,-1 0 0,2 2 0,0 0 0,1 3 0,0 0 0,-1 1 0,2 9 0,0 1 0,0 7 0,0 0 0,0 2 0,0 1 0,0 0 0,0-4 0,0 4 0,1 0 0,3 3 0,2 3 0,2 0 0,0 3 0,1 1 0,0-1 0,-1-2 0,1-1 0,-1 0 0,0-3 0,-1 0 0,0-4 0,-1-4 0,0 0 0,0 0 0,-1 0 0,0 2 0,-1 1 0,0 2 0,1 0 0,-1 0 0,0-2 0,0-1 0,0 2 0,0 2 0,0-1 0,0 0 0,-1-3 0,1 0 0,-1-2 0,0 0 0,-2-1 0,2-1 0,-2-1 0,0 0 0,2 0 0,-2 0 0,1 1 0,-1-3 0,0 1 0,0 1 0,1 2 0,-1 5 0,2 0 0,-1 1 0,0 0 0,0-2 0,0-1 0,-1 0 0,1-2 0,-1-2 0,1-3 0,-1-1 0,0-1 0,0 0 0,1 0 0,-1 0 0,1 0 0,-1 0 0,1-1 0,-1 0 0,1 1 0,-2-1 0,3 1 0,-3-1 0,2 1 0,-1 0 0,0 0 0,0-1 0,1 0 0,-1 0 0,0 0 0,-1 0 0,1 1 0,1 0 0,-1 0 0,0 0 0,-1-1 0,1 0 0,0-3 0,0-14 0,-1 0 0,0-13 0,0-2 0,0-2 0,0-1 0,0-6 0,0 14 0,2-8 0,1 8 0,4-3 0,3 0 0,2-1 0,1 3 0,-3 3 0,0 4 0,-3 6 0,-1 2 0,-3 6 0,-1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3:24.257"/>
    </inkml:context>
    <inkml:brush xml:id="br0">
      <inkml:brushProperty name="width" value="0.05" units="cm"/>
      <inkml:brushProperty name="height" value="0.05" units="cm"/>
      <inkml:brushProperty name="color" value="#F5C5C1"/>
    </inkml:brush>
  </inkml:definitions>
  <inkml:trace contextRef="#ctx0" brushRef="#br0">1 1 24575,'0'0'0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3:30.353"/>
    </inkml:context>
    <inkml:brush xml:id="br0">
      <inkml:brushProperty name="width" value="0.05" units="cm"/>
      <inkml:brushProperty name="height" value="0.05" units="cm"/>
      <inkml:brushProperty name="color" value="#F5C5C1"/>
    </inkml:brush>
  </inkml:definitions>
  <inkml:trace contextRef="#ctx0" brushRef="#br0">6 13 24575,'-3'-6'0,"2"2"0,0 2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3:32.499"/>
    </inkml:context>
    <inkml:brush xml:id="br0">
      <inkml:brushProperty name="width" value="0.05" units="cm"/>
      <inkml:brushProperty name="height" value="0.05" units="cm"/>
      <inkml:brushProperty name="color" value="#F5C5C1"/>
    </inkml:brush>
  </inkml:definitions>
  <inkml:trace contextRef="#ctx0" brushRef="#br0">334 214 24575,'-5'-3'0,"1"0"0,1 0 0,0 1 0,0 1 0,0-2 0,-1 3 0,1-3 0,0 2 0,0-1 0,0 0 0,0 0 0,0-1 0,0 0 0,-1 0 0,0 1 0,-1-1 0,1 1 0,-1-1 0,0 1 0,1 0 0,-1 0 0,1-1 0,0 0 0,0 0 0,0 0 0,0-1 0,0 0 0,0 0 0,-1-1 0,1 1 0,-1-1 0,2 0 0,-1 2 0,1 0 0,0 0 0,-1 1 0,1-1 0,0 1 0,0 0 0,0 0 0,0 0 0,0 1 0,1-1 0,-2 1 0,1-1 0,-1 1 0,-1-1 0,0 0 0,-1 0 0,2-1 0,-1 1 0,0 0 0,1-1 0,-1 1 0,1 0 0,-1-2 0,1 2 0,-1-1 0,1 1 0,0 0 0,0-1 0,1 2 0,-1-1 0,0 0 0,1 0 0,-1 0 0,1-1 0,-1 0 0,0-1 0,1 0 0,0 1 0,0 2 0,1-1 0,-1 1 0,1 0 0,-1 1 0,0-1 0,-1 0 0,0 0 0,1-1 0,0 1 0,0-1 0,1 0 0,-1 0 0,0 1 0,1-1 0,0 0 0,-1 1 0,1 0 0,0-1 0,1-1 0,-1 2 0,1 2 0,0 2 0,1 1 0,1 0 0,0 0 0,1 1 0,0-1 0,0 0 0,0-1 0,0 0 0,-1 1 0,1-2 0,0 0 0,0 1 0,1-1 0,1 0 0,-1 0 0,0 0 0,0 0 0,0 0 0,1-1 0,0 1 0,-1-1 0,-1 2 0,0-1 0,1 0 0,0 0 0,0 0 0,0 0 0,0-1 0,-1 1 0,0-1 0,-1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4:19.253"/>
    </inkml:context>
    <inkml:brush xml:id="br0">
      <inkml:brushProperty name="width" value="0.05" units="cm"/>
      <inkml:brushProperty name="height" value="0.05" units="cm"/>
      <inkml:brushProperty name="color" value="#F9E6DE"/>
    </inkml:brush>
  </inkml:definitions>
  <inkml:trace contextRef="#ctx0" brushRef="#br0">368 125 24575,'-5'-1'0,"0"0"0,2-2 0,-1 0 0,0 0 0,1 0 0,0 0 0,-1-1 0,1 0 0,0 0 0,0 0 0,1 2 0,-1-1 0,1 1 0,0 0 0,0 0 0,-1 0 0,0-1 0,-1 0 0,1 0 0,0 1 0,1 0 0,-1 0 0,0 0 0,0 0 0,0 0 0,0 1 0,1 0 0,-1-2 0,-1 0 0,2-2 0,-2 1 0,2 3 0,0-1 0,-1 0 0,1 0 0,0 1 0,0-1 0,0 0 0,-1 1 0,1 0 0,-1 0 0,1 0 0,-1 0 0,-1 1 0,-1-1 0,0 0 0,0-1 0,1 1 0,-1 0 0,1-1 0,0 1 0,1-1 0,-1 0 0,1 1 0,-1 0 0,1 1 0,-1-1 0,0-1 0,0 1 0,0 1 0,0-1 0,-1 0 0,1 0 0,0 0 0,0 1 0,1 0 0,-1 0 0,0 0 0,1 0 0,0 0 0,-1 0 0,1 0 0,-1 0 0,1 0 0,1 2 0,1 1 0,1 1 0,0 0 0,0 0 0,0-1 0,0 1 0,0-1 0,1 0 0,0 0 0,0 0 0,0-1 0,0 0 0,0 1 0,1-1 0,0 2 0,0 0 0,0 0 0,0-1 0,0 0 0,0 1 0,0-2 0,-1 2 0,1-1 0,1 0 0,0 1 0,0-1 0,-1 0 0,0-1 0,0 1 0,1 0 0,-1 1 0,0 0 0,0 0 0,0 0 0,-1-2 0,1 1 0,-1-1 0,0 1 0,0 0 0,0 1 0,1-1 0,-1-1 0,1 0 0,1-1 0,-1 2 0,1-2 0,0 2 0,-2-2 0,-2 0 0,-2 0 0,-1-1 0,0 0 0,0 0 0,-1 0 0,1 0 0,0 0 0,0 0 0,1-1 0,-1 0 0,1-1 0,-6-2 0,-1 0 0,-2-1 0,2 1 0,4 2 0,-1 0 0,0 1 0,-2 1 0,2 0 0,-1 0 0,2 0 0,-3 0 0,-1 0 0,2 0 0,-1 0 0,4 0 0,1 0 0,-1 0 0,1 0 0,1 0 0,7 2 0,-1-1 0,5 2 0,-3-2 0,-1 1 0,0-1 0,-1-1 0,1 1 0,0-1 0,0 1 0,0 0 0,0 0 0,0 0 0,1-1 0,-1 1 0,1 0 0,0 1 0,-1-1 0,0-1 0,-1 0 0,-2-1 0,-1-1 0,-1-2 0,0 0 0,-2 0 0,1 1 0,0 0 0,0 0 0,0 0 0,0 0 0,0 1 0,0-1 0,0 0 0,0 1 0,1 0 0,2 1 0,1 0 0,1 1 0,1 0 0,1 0 0,-1 0 0,0 0 0,0 0 0,1 1 0,-2 1 0,1-1 0,0 0 0,0 1 0,0-1 0,-1 2 0,-1-1 0,-2-1 0,-2-4 0,1-1 0,-2-2 0,0 2 0,1 1 0,-2-1 0,1 2 0,1-2 0,-2 1 0,1 1 0,0-2 0,0 2 0,1 0 0,0 0 0,1 1 0,6 3 0,-2-1 0,4 3 0,-4-2 0,1 0 0,1 0 0,-1-1 0,1 1 0,-1 1 0,1-1 0,-1 0 0,0 0 0,0-1 0,0 0 0,-1 1 0,-1 0 0,1-1 0,-1 0 0,3 0 0,-1 1 0,0 0 0,0-1 0,-1 0 0,-1-1 0,-1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4:33.037"/>
    </inkml:context>
    <inkml:brush xml:id="br0">
      <inkml:brushProperty name="width" value="0.05" units="cm"/>
      <inkml:brushProperty name="height" value="0.05" units="cm"/>
      <inkml:brushProperty name="color" value="#F9E6DE"/>
    </inkml:brush>
  </inkml:definitions>
  <inkml:trace contextRef="#ctx0" brushRef="#br0">1 1 24575,'6'0'0,"0"2"0,-2 1 0,-1 0 0,-1 0 0,0 0 0,0-2 0,0 1 0,0 0 0,0 0 0,0-1 0,0 1 0,1 0 0,1-1 0,-1 1 0,-1-1 0,0 1 0,-1 0 0,2-1 0,0 0 0,0 0 0,0 1 0,0 0 0,0 0 0,0 0 0,0 0 0,-1 0 0,1-1 0,0 1 0,0 0 0,1-1 0,-2 2 0,1-1 0,0 0 0,0 0 0,1 0 0,-1 0 0,1 0 0,-1-1 0,0 1 0,-1-1 0,0 1 0,0 0 0,1-1 0,1 0 0,0 1 0,-1 0 0,0 0 0,-1-1 0,0 1 0,1-1 0,-1 1 0,1-1 0,0 1 0,0 0 0,-1 0 0,0 0 0,0 1 0,0-1 0,1-1 0,-1 1 0,1-1 0,-1 1 0,1 0 0,-1-1 0,1 2 0,-1-1 0,0 0 0,0 0 0,1-1 0,-1 0 0,1-1 0,0 0 0,-1 1 0,0 1 0,0 0 0,1-1 0,-1 1 0,1-1 0,0 1 0,0 0 0,0 0 0,-1 0 0,1-2 0,-1 2 0,1-1 0,-1 0 0,0 1 0,0-1 0,1 1 0,0 0 0,0-1 0,0 1 0,0-1 0,-1 0 0,0 0 0,1 0 0,-2 1 0,1 0 0,0 0 0,-1 0 0,2-1 0,-1 0 0,0 0 0,1 1 0,0 1 0,1-1 0,-1 1 0,-1-1 0,0 0 0,0 0 0,0 0 0,0 0 0,1-1 0,-1 1 0,0-1 0,0 1 0,-1 0 0,2 0 0,-1 0 0,1 0 0,-1 0 0,1-1 0,-1 0 0,0 1 0,-1 0 0,2-1 0,-1 1 0,0-1 0,1 1 0,0 0 0,0 1 0,0 0 0,0-1 0,-1-1 0,1 0 0,-2 1 0,2-1 0,0 1 0,0-1 0,0 1 0,-1 0 0,1-1 0,-1 0 0,1 0 0,-1 1 0,0 0 0,1 0 0,-1-1 0,1 1 0,-1 0 0,1 0 0,0 0 0,0 1 0,-1-2 0,1 1 0,0 1 0,1-1 0,-1-1 0,0 1 0,0-1 0,-1 0 0,0 1 0,0-1 0,0 1 0,0 0 0,0 0 0,0 0 0,1-1 0,-1 1 0,0-1 0,1 0 0,-1 0 0,1 0 0,0 0 0,-2-1 0,0 1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4:50.660"/>
    </inkml:context>
    <inkml:brush xml:id="br0">
      <inkml:brushProperty name="width" value="0.05" units="cm"/>
      <inkml:brushProperty name="height" value="0.05" units="cm"/>
      <inkml:brushProperty name="color" value="#F9E6DE"/>
    </inkml:brush>
  </inkml:definitions>
  <inkml:trace contextRef="#ctx0" brushRef="#br0">0 1 24575,'0'0'0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6:19.607"/>
    </inkml:context>
    <inkml:brush xml:id="br0">
      <inkml:brushProperty name="width" value="0.1" units="cm"/>
      <inkml:brushProperty name="height" value="0.1" units="cm"/>
      <inkml:brushProperty name="color" value="#EFB6AF"/>
    </inkml:brush>
  </inkml:definitions>
  <inkml:trace contextRef="#ctx0" brushRef="#br0">536 409 24575,'-10'0'0,"1"-1"0,2-1 0,2 0 0,1-1 0,-1 0 0,1-1 0,-1 1 0,1-1 0,0 1 0,0-2 0,1 2 0,-1 0 0,1 0 0,-1 0 0,1 0 0,-1 1 0,2 0 0,0 0 0,-1 0 0,0 1 0,0 1 0,-1-1 0,-1-1 0,-1 1 0,-1 1 0,-1-1 0,1-1 0,0 0 0,0 1 0,2 1 0,0-1 0,0 1 0,1 0 0,-1 0 0,1-1 0,0 0 0,-1 0 0,0 0 0,0 1 0,1 0 0,-1 0 0,1 0 0,0-2 0,-1 1 0,1-1 0,0 1 0,1 0 0,-1-1 0,1 1 0,-1-1 0,0 0 0,0 1 0,0-1 0,-1 0 0,1 1 0,-1-1 0,0 1 0,1-1 0,-1 1 0,2 0 0,0 0 0,0-1 0,1 1 0,-3 0 0,0 0 0,-1-2 0,-3-1 0,-1 0 0,0-1 0,0 1 0,4 1 0,0 2 0,1-1 0,0 1 0,1 0 0,-1 0 0,0 0 0,-1 0 0,-1 1 0,0-1 0,0 0 0,3 0 0,-1 0 0,0 0 0,1-1 0,0 1 0,0-1 0,2 1 0,-1 0 0,0 0 0,0 0 0,0 0 0,0-1 0,-1 1 0,1 0 0,0 0 0,0-2 0,0 1 0,-2 0 0,1-1 0,0 0 0,1-1 0,1 2 0,0-1 0,0 0 0,-1-1 0,0 0 0,-1 0 0,0 0 0,0 1 0,0-1 0,1 2 0,1-1 0,-1 1 0,1 0 0,0-1 0,0 1 0,0 0 0,1 0 0,0 0 0,-1 0 0,1 0 0,-1-1 0,1 1 0,-1-1 0,1 1 0,7 5 0,-3-2 0,5 5 0,-5-3 0,-1-1 0,0 1 0,0-1 0,1 0 0,2-1 0,-1-1 0,2 2 0,3 0 0,1-1 0,2 1 0,1-2 0,0 1 0,3 0 0,4 1 0,-1-1 0,0 0 0,-3-1 0,-2 0 0,0 0 0,-3 0 0,0 0 0,-2 0 0,-1 0 0,-2 0 0,-1 0 0,0 0 0,0 0 0,-1 0 0,1 0 0,-1 1 0,0 0 0,0 0 0,-2 0 0,-5-7 0,2 3 0,-4-3 0,3 4 0,0 0 0,0-1 0,5 1 0,4 0 0,4 1 0,0 1 0,-1 0 0,-1 0 0,-3 0 0,6 0 0,-7 0 0,5 1 0,-5 0 0,2 1 0,-1 0 0,2 1 0,1 0 0,0 2 0,1-1 0,-1 0 0,0 0 0,0 0 0,-1 0 0,1 0 0,0-2 0,0 1 0,-1-1 0,1-1 0,-2 0 0,0 0 0,-3 1 0,0-1 0,0 0 0,0 0 0,0-1 0,0 1 0,0 1 0,0-1 0,1 0 0,-3 0 0,-6-7 0,-1 2 0,-10-10 0,1 2 0,1 0 0,3 2 0,5 5 0,1 1 0,3 2 0,11 6 0,-2-1 0,13 4 0,-1 0 0,-2-3 0,3 1 0,-4 0 0,0-2 0,0 2 0,-1-1 0,-3-1 0,1 2 0,-3-2 0,-2 0 0,-1 0 0,-3-1 0,0-1 0,-2 1 0,-1-1 0,-14-8 0,3 3 0,-12-8 0,10 4 0,-1-1 0,3 3 0,2 0 0,2 2 0,0 1 0,1 1 0,3 1 0,8 1 0,4 2 0,1 2 0,0 0 0,-5 0 0,1 0 0,-1 0 0,0 0 0,2 2 0,-2-1 0,0 0 0,-1 0 0,-1 0 0,0-1 0,-1 0 0,1-2 0,1 1 0,-2-2 0,0 2 0,-15-2 0,5 0 0,-10-3 0,7 0 0,3 0 0,0 0 0,4 1 0,9 5 0,-4-2 0,5 5 0,-11-6 0,-5 0 0,-3-1 0,-1-1 0,-1-4 0,0 0 0,1-1 0,1 0 0,0 2 0,3-2 0,1 2 0,0 0 0,1 1 0,0 1 0,0-1 0,1 0 0,0 0 0,0-1 0,0 1 0,0 0 0,1 1 0,-1-2 0,0 2 0,1-1 0,0 0 0,2-1 0,-1 1 0,1 0 0,0 0 0,-3-1 0,1-1 0,0 1 0,0 1 0,2 0 0,1 2 0,9 6 0,-1-2 0,9 6 0,-2-1 0,-6-2 0,6 3 0,-9-6 0,1 1 0,-2-4 0,0 0 0,0 0 0,0 0 0,0 0 0,-2 0 0,-7-6 0,-1 2 0,-5-4 0,2 1 0,3 2 0,-1-2 0,3 4 0,1 0 0,1-1 0,1 1 0,6 1 0,-2 2 0,5 0 0,-1 0 0,-2 0 0,2 0 0,-2 0 0,-2 0 0,-7-5 0,-1 2 0,-5-5 0,4 3 0,1 2 0,3 2 0,0 6 0,3-1 0,0 3 0,2-4 0,0 1 0,0 0 0,1 1 0,-1 0 0,1-1 0,-1 0 0,-1-2 0,0 0 0,1 0 0,-1 0 0,1 0 0,0 2 0,1-1 0,-1 1 0,0-1 0,1 2 0,-1-1 0,2 1 0,-1-2 0,-1-1 0,-8-11 0,1 4 0,-6-9 0,6 9 0,-1-2 0,0 2 0,0 0 0,-2-1 0,0 2 0,0 0 0,1 1 0,-1-1 0,0-1 0,-1-2 0,2 3 0,0-1 0,2 2 0,-1-1 0,0 0 0,1 0 0,-1-1 0,0 1 0,1 1 0,-1-1 0,1 0 0,0 1 0,1-1 0,-1 2 0,0-1 0,-1 1 0,0-1 0,1 0 0,-1 1 0,1-1 0,0 0 0,0 0 0,0 0 0,1 1 0,-1 0 0,0 0 0,1 0 0,-1 0 0,2 1 0,-1-1 0,1 0 0,-1 0 0,0-1 0,0-1 0,-1 1 0,2 0 0,0 1 0,0-2 0,1 1 0,-1 0 0,0 1 0,0 0 0,0 1 0,0-1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6:48.311"/>
    </inkml:context>
    <inkml:brush xml:id="br0">
      <inkml:brushProperty name="width" value="0.1" units="cm"/>
      <inkml:brushProperty name="height" value="0.1" units="cm"/>
      <inkml:brushProperty name="color" value="#EFB6AF"/>
    </inkml:brush>
  </inkml:definitions>
  <inkml:trace contextRef="#ctx0" brushRef="#br0">0 0 24575,'0'0'0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7:17.311"/>
    </inkml:context>
    <inkml:brush xml:id="br0">
      <inkml:brushProperty name="width" value="0.1" units="cm"/>
      <inkml:brushProperty name="height" value="0.1" units="cm"/>
      <inkml:brushProperty name="color" value="#EFB6AF"/>
    </inkml:brush>
  </inkml:definitions>
  <inkml:trace contextRef="#ctx0" brushRef="#br0">1 0 24575,'8'2'0,"-1"0"0,-2 1 0,-1-1 0,1 1 0,-2-1 0,1-1 0,-1 1 0,1 0 0,0 1 0,1-1 0,-1 1 0,0-1 0,1 0 0,-2 1 0,0-1 0,-1 1 0,1-1 0,1 0 0,1 2 0,-1-1 0,1 0 0,-1 0 0,0 1 0,-1-2 0,1 2 0,-1-2 0,2 0 0,-1 1 0,0 0 0,-1-1 0,0 1 0,0-1 0,0 0 0,0 0 0,1 1 0,0-1 0,0-1 0,0 2 0,1-1 0,-1 0 0,1-1 0,0 1 0,-1 0 0,1-1 0,0 1 0,-1-1 0,0 0 0,0 0 0,-1 0 0,0 0 0,1 1 0,-1-1 0,1-1 0,0 1 0,-1 0 0,2 0 0,1 1 0,-1-2 0,1 2 0,-2 0 0,0-1 0,0 1 0,0-1 0,-1 1 0,1-2 0,-1 2 0,1 0 0,0 0 0,0 0 0,1-1 0,-2 1 0,0-1 0,1 1 0,-1 0 0,2 0 0,-1 0 0,-1-1 0,0 1 0,1 1 0,1-1 0,-1 0 0,0-1 0,0 1 0,0-1 0,0 1 0,0 0 0,0-1 0,-1 1 0,1-1 0,-1 1 0,0-1 0,0 0 0,1 1 0,-1 0 0,1-1 0,-1 1 0,1 0 0,1 1 0,-1-1 0,1 0 0,-1-1 0,0 0 0,1 1 0,0-1 0,-1 2 0,1-1 0,-1-1 0,0 1 0,1-1 0,-1 0 0,0 1 0,2-1 0,-1 1 0,1 0 0,-2 0 0,0-1 0,0 1 0,1 0 0,-1 0 0,0 0 0,1 1 0,-1-2 0,1 0 0,-1 1 0,0-1 0,0 0 0,0 0 0,0 1 0,-1-1 0,1 0 0,-1 1 0,2-1 0,-1 0 0,-1 1 0,1 0 0,-1-1 0,1 1 0,0-1 0,1 1 0,0-1 0,-1 0 0,1 0 0,-1 1 0,1 0 0,0 1 0,-1 0 0,2-1 0,-3 0 0,0 0 0,0 0 0,1 0 0,0 1 0,0 0 0,1-1 0,-2 1 0,0-1 0,0 0 0,1 1 0,0-1 0,-2 1 0,1-1 0,-1 0 0,1-1 0,1 1 0,0 0 0,-1 0 0,1 1 0,-1-2 0,-1 1 0,1-1 0,0 1 0,0 0 0,0-1 0,0 1 0,0 0 0,1-1 0,-1 2 0,1-2 0,-1 1 0,0-1 0,0 1 0,-1 0 0,1-1 0,0 0 0,0 1 0,0 0 0,0-1 0,0 1 0,1-1 0,0 0 0,-1 1 0,1-1 0,-1 0 0,1 1 0,-1-1 0,1 1 0,0-1 0,0 0 0,0 0 0,0-1 0,1 1 0,-1 0 0,0 1 0,1 0 0,-1-1 0,1 1 0,-1-1 0,1 0 0,-3 0 0,1 1 0,0-1 0,3 2 0,-2-2 0,3 1 0,-3 0 0,0-1 0,1 1 0,-1-1 0,1 1 0,-1 0 0,1-1 0,-1 0 0,-1-1 0,0 0 0,-11 0 0,4-1 0,-9 0 0,3-3 0,-3-1 0,0-1 0,-1 0 0,-5-1 0,5 2 0,-6-2 0,6 2 0,1 0 0,0 0 0,0 0 0,0 0 0,0 0 0,0 2 0,0-1 0,0 1 0,0 0 0,0-1 0,0 1 0,2-1 0,2 1 0,2-1 0,0 0 0,0 0 0,0 0 0,2 1 0,2 1 0,0 0 0,0-1 0,-1 1 0,1-1 0,-1 1 0,-1-2 0,-1 0 0,0-1 0,-3-1 0,-1 2 0,-1-1 0,-1 0 0,0 2 0,2-2 0,-1 2 0,1 1 0,0-1 0,1 1 0,2 0 0,1 1 0,1 1 0,-1-2 0,0 0 0,-2-1 0,2 1 0,0 0 0,-1 0 0,0 0 0,0 0 0,-1 0 0,1 1 0,0 0 0,0-1 0,2 1 0,0 0 0,1 0 0,-1 0 0,0-1 0,1 1 0,0-1 0,0 1 0,0 0 0,0 1 0,0 0 0,0 0 0,1 0 0,-2 0 0,1 0 0,0 1 0,1 1 0,2 2 0,1 0 0,1 4 0,2-3 0,2 1 0,0 0 0,0-1 0,0-1 0,-1 1 0,1 0 0,0-1 0,-1 1 0,1 0 0,1 0 0,1 0 0,2 0 0,-1 1 0,1-1 0,-1 0 0,-1 0 0,1 0 0,-2-1 0,2 1 0,-1 0 0,1 1 0,1-2 0,-2 1 0,0-2 0,-1 0 0,1 1 0,0-2 0,0 1 0,-2-1 0,0-1 0,-1 1 0,1 0 0,0 0 0,-1 0 0,0 1 0,-1-1 0,-1-1 0,0 1 0,1-1 0,-1 0 0,0 1 0,-9 1 0,3-1 0,-6-2 0,5 0 0,-1 0 0,-3-1 0,0-1 0,0-2 0,1-1 0,0 0 0,-1-1 0,2 1 0,1 0 0,-1 1 0,1 0 0,0 2 0,2-1 0,1 1 0,1 0 0,1 0 0,10 1 0,2 0 0,11 1 0,1 0 0,2 0 0,0 0 0,-3 0 0,-5 0 0,-1 0 0,-4 0 0,-1 0 0,-2 0 0,-1 0 0,-1 0 0,-1 0 0,0 0 0,-2 0 0,0 1 0,1 0 0,0 0 0,1 1 0,0 0 0,0 0 0,1 0 0,-2-1 0,0 2 0,0-1 0,-1-1 0,1 1 0,0-1 0,-1 1 0,1-1 0,0 0 0,-1 0 0,1 0 0,-1 1 0,1 0 0,-1-1 0,0 0 0,0 0 0,0 0 0,0 0 0,0 0 0,0 0 0,1 0 0,-1 0 0,0 0 0,1 1 0,-1-1 0,1 0 0,0 0 0,-1 0 0,1 0 0,0 1 0,-1-1 0,1 0 0,-1 0 0,0 0 0,0 0 0,0 0 0,0 0 0,1 0 0,-2 0 0,1 0 0,1 0 0,-1 0 0,0-1 0,1 1 0,0 1 0,-1-1 0,1 0 0,0 0 0,-1 0 0,1 0 0,0 0 0,-1-1 0,1 1 0,-3 0 0,-9-1 0,1-1 0,-10-2 0,5 0 0,1-1 0,-4-1 0,-1 0 0,-4 0 0,-4-2 0,4 1 0,-2-2 0,-4 2 0,0 0 0,-4 0 0,2 2 0,4-2 0,1 3 0,3-1 0,3 1 0,1 0 0,3-1 0,4 3 0,2-1 0,1 2 0,1 0 0,0 0 0,2-1 0,8 2 0,-2 0 0,7 3 0,-3-1 0,2 0 0,2 1 0,1 1 0,1-2 0,2 1 0,2-1 0,0-1 0,1 2 0,0 0 0,-3 0 0,-1 0 0,-2-3 0,-2 2 0,-1-2 0,-2 0 0,-1 1 0,0-1 0,-2 0 0,2 0 0,-1 0 0,-1-1 0,0 0 0,0 1 0,0 0 0,0 0 0,-1 1 0,1-1 0,0 1 0,-1-1 0,1 0 0,0 0 0,-1 0 0,1 0 0,0 0 0,-1 0 0,1 1 0,-1-1 0,3-1 0,-4 0 0,2 1 0,-2 1 0,1-1 0,0 0 0,0 0 0,0 0 0,0-1 0,0 0 0,1 0 0,2 2 0,-2 0 0,3 1 0,-1-1 0,0 1 0,-1-2 0,-1 1 0,-1-1 0,1 0 0,-2 1 0,0-1 0,0 0 0,0 1 0,1-1 0,0 1 0,0-1 0,0 1 0,-1 0 0,1 1 0,-2 0 0,0-2 0,1 1 0,-1-1 0,0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7:04.898"/>
    </inkml:context>
    <inkml:brush xml:id="br0">
      <inkml:brushProperty name="width" value="0.1" units="cm"/>
      <inkml:brushProperty name="height" value="0.1" units="cm"/>
      <inkml:brushProperty name="color" value="#EFB6AF"/>
    </inkml:brush>
  </inkml:definitions>
  <inkml:trace contextRef="#ctx0" brushRef="#br0">0 48 24575,'10'0'0,"-2"0"0,-2 0 0,-2 0 0,0 0 0,0 0 0,0 0 0,0 0 0,0 0 0,0 1 0,1 0 0,-1 1 0,0 0 0,0 0 0,1 0 0,-1 0 0,1 1 0,-1-2 0,1 1 0,-1 0 0,0-1 0,1 1 0,-1-1 0,0 0 0,-1 0 0,0 0 0,0 0 0,-1 0 0,1 0 0,0 0 0,-1 1 0,1 0 0,1 0 0,0 0 0,1 1 0,-1-1 0,1 0 0,-1 1 0,0-2 0,0 1 0,-2-1 0,1-1 0,-2-3 0,1-1 0,-2-4 0,-1 2 0,-1-2 0,-1 1 0,-1 2 0,-1 0 0,2 1 0,-1-1 0,1 1 0,0 1 0,0 0 0,0-1 0,-1 0 0,1 0 0,1 1 0,0 1 0,0-1 0,-1 0 0,0 0 0,0 0 0,1 1 0,0-1 0,1 1 0,7 5 0,-1-1 0,6 6 0,-6-5 0,2 1 0,-2-1 0,-1 0 0,1 0 0,0 0 0,-1 0 0,1 0 0,-1 0 0,0-1 0,0 1 0,0 0 0,-1 0 0,0 0 0,0 0 0,2 0 0,-1 0 0,1 0 0,0 0 0,-1 1 0,1-1 0,0 0 0,-1 2 0,1-1 0,0-1 0,-1 0 0,1 1 0,0 1 0,-1-2 0,1 1 0,-1-2 0,1 0 0,-1 0 0,-1 0 0,0 0 0,0 0 0,0 0 0,2 0 0,-1 1 0,0-1 0,-1 1 0,0-1 0,0 0 0,-1 0 0,1 1 0,1-1 0,-1 0 0,-2 0 0,-10-2 0,2-1 0,-13-2 0,8-1 0,-4-1 0,3 0 0,-1 0 0,4 1 0,0 0 0,1 0 0,3 0 0,1 2 0,5 6 0,1-1 0,4 3 0,-1-2 0,1 2 0,0 1 0,0-1 0,0 2 0,0-1 0,0 0 0,0 0 0,0-2 0,1 0 0,1 0 0,0 0 0,-1 0 0,-1 0 0,0 0 0,0-2 0,0 1 0,-1-2 0,1 0 0,-2 1 0,0-1 0,-2 1 0,1-1 0,-7 0 0,0-1 0,-6-1 0,-1-5 0,4 1 0,-2-4 0,2 3 0,1 0 0,-3 0 0,0 1 0,0 1 0,1 1 0,1 2 0,1 0 0,0-1 0,0 0 0,3 0 0,-1 0 0,3 1 0,5 6 0,1-3 0,3 4 0,-2-2 0,-3-1 0,2 1 0,-2-2 0,-1-1 0,-9-5 0,4 1 0,-8-5 0,6 3 0,-1 0 0,1 0 0,0 1 0,2-1 0,0 1 0,2 1 0,10 6 0,-1-2 0,6 6 0,1 0 0,-2-2 0,2 1 0,0-1 0,-3-2 0,1 3 0,1-1 0,-3-1 0,-1 1 0,-1-2 0,-2 1 0,0-1 0,-1-1 0,0 1 0,0-1 0,0 0 0,-1 0 0,1-1 0,0 0 0,-1 1 0,1-1 0,0 0 0,-1 2 0,1-2 0,-1 0 0,0 0 0,-1-1 0,0 1 0,0-2 0,-4-6 0,-1 3 0,-4-3 0,0 0 0,0 3 0,-3-5 0,1 4 0,-1-1 0,0 2 0,-3-2 0,-1 0 0,-1-1 0,1 1 0,2 0 0,0 0 0,1 1 0,1-2 0,2 2 0,2 0 0,0 2 0,0-1 0,1 1 0,1 0 0,0-1 0,0 0 0,1 0 0,0 0 0,-1 0 0,0 0 0,-1 1 0,0-1 0,1 1 0,0 0 0,0 0 0,0 1 0,0-1 0,1 0 0,0 1 0,-1 0 0,0 1 0,0 1 0,1 2 0,2-1 0,0 3 0,0-2 0,-1 1 0,1-1 0,0 1 0,1-2 0,1 1 0,0-1 0,0 0 0,-2 0 0,3 1 0,-3 0 0,3 1 0,-2-1 0,0 1 0,-1-1 0,1 0 0,0 0 0,0-1 0,1 0 0,-1 1 0,0 0 0,1 0 0,0 0 0,-1-1 0,0 0 0,1 0 0,-1 2 0,1-1 0,0 0 0,0 0 0,0-1 0,1-1 0,-1 2 0,0-1 0,0 1 0,0-1 0,1 0 0,0 1 0,0-1 0,-1 1 0,0 0 0,0 0 0,0 0 0,0-1 0,-1 0 0,1-1 0,2 1 0,-1 0 0,2 0 0,-2 0 0,0 0 0,0-1 0,-1 1 0,1-1 0,0 0 0,-1 1 0,1-1 0,-1 0 0,0 1 0,1-1 0,0 0 0,0 0 0,1 0 0,-1 0 0,0 1 0,0-1 0,-1 1 0,0-1 0,1 0 0,-1 1 0,1-1 0,1 0 0,0 0 0,0 0 0,-1 1 0,-1-1 0,1 0 0,0 1 0,0-1 0,1 0 0,-2 1 0,1-1 0,0 1 0,0-1 0,1-1 0,-1 1 0,0 0 0,1 0 0,-1 1 0,1-1 0,-1 0 0,1 0 0,-1 1 0,2-1 0,-1 2 0,0-1 0,0 0 0,-1 0 0,1-1 0,1-1 0,-1 1 0,0 0 0,0 0 0,0 0 0,-1 0 0,0 0 0,0 1 0,1-1 0,0 0 0,1 0 0,-1 0 0,0-1 0,0 1 0,0 0 0,0 0 0,0 0 0,0 0 0,0 0 0,0 0 0,1 0 0,-1-1 0,0 0 0,1 1 0,-1 0 0,0 0 0,1-1 0,-1 0 0,-1 1 0,0 1 0,0-1 0,0 0 0,1-1 0,0 1 0,0 0 0,1 0 0,-2 0 0,0 0 0,0 1 0,1-1 0,0-1 0,1 1 0,-1 0 0,0 0 0,-1 0 0,0 0 0,0 0 0,-1 0 0,1-2 0,-1-2 0,-1-2 0,-1-3 0,0-3 0,0 0 0,0-1 0,-1 1 0,-1 2 0,0 1 0,-2-1 0,-2-4 0,0 4 0,-1-6 0,0 7 0,0-2 0,-1 0 0,1 1 0,1 0 0,0 0 0,1 0 0,1 2 0,0 0 0,1 2 0,0 1 0,0 1 0,2-1 0,-1 1 0,0 0 0,1 1 0,9 7 0,-1-1 0,12 8 0,-6-4 0,3 1 0,-2 0 0,-4-1 0,4 2 0,-7-4 0,2 1 0,-5-4 0,1 1 0,-1-1 0,1 0 0,0 0 0,-1 0 0,1-1 0,0 0 0,-1 1 0,-1-1 0,0 0 0,0 2 0,1-2 0,-2 1 0,0-1 0,-12-9 0,0 2 0,-15-8 0,0 2 0,-15-5 0,6 3 0,-6-1 0,22 7 0,4 4 0,11 2 0,2 3 0,6 3 0,0 0 0,2 1 0,0-1 0,-2-1 0,0 1 0,0-2 0,-1 0 0,0 0 0,0 0 0,0 1 0,2 1 0,0 0 0,1 0 0,-1 0 0,-1-1 0,0 1 0,0 0 0,0-1 0,-1-1 0,1 1 0,0-1 0,0 2 0,-1-1 0,1 0 0,-2-1 0,0-1 0,0 0 0,0 2 0,2-1 0,-2 1 0,2 0 0,-1 0 0,0-1 0,1 1 0,0-1 0,-2-1 0,1 1 0,-2-1 0,-2 0 0,-8-2 0,-3-3 0,-13-7 0,6 2 0,-3-3 0,6 4 0,-1 0 0,-1 0 0,1 2 0,0-1 0,0 2 0,0 1 0,0 0 0,1-1 0,3 1 0,1 0 0,2-1 0,1 3 0,4-1 0,3 2 0,8 2 0,2 2 0,4 2 0,0 1 0,0-1 0,2 1 0,1 0 0,1 0 0,-2 0 0,-2 1 0,0 0 0,-1 0 0,1-1 0,-3-1 0,0-1 0,-3 0 0,0 0 0,1-1 0,-1 2 0,0-1 0,-2-1 0,0 0 0,0 0 0,0-1 0,0-2 0,-1 1 0,1 0 0,-1 0 0,-1 0 0,-1-1 0,-12-6 0,1 0 0,-16-9 0,10 6 0,-11-4 0,6 4 0,-5-3 0,4 3 0,2 0 0,4 1 0,4 4 0,1-1 0,2 1 0,2 2 0,2 0 0,3 2 0,8 2 0,6 4 0,3 2 0,0-1 0,-1 1 0,-6-3 0,2 0 0,-3-2 0,1 1 0,0-1 0,2 2 0,-1 0 0,3 0 0,2 1 0,1-1 0,-1 2 0,-1 0 0,-1 1 0,0-1 0,-2-2 0,0 0 0,-2 0 0,0-1 0,-1 1 0,-1-2 0,0-1 0,-3 0 0,1-1 0,-1 0 0,0 0 0,-1 0 0,0 0 0,0 0 0,1 0 0,0 1 0,1-1 0,-1 0 0,1 1 0,0-1 0,-1-1 0,0 1 0,0 0 0,-2-1 0,-12 0 0,5-2 0,-11-1 0,7-2 0,-2-1 0,-1 0 0,-1 0 0,0 1 0,0-1 0,0-2 0,-2-1 0,-1 0 0,0-2 0,0 1 0,5 0 0,0-1 0,1 2 0,4 1 0,1 2 0,2 1 0,1 1 0,4 1 0,3 1 0,3 2 0,8 4 0,-6-2 0,6 5 0,-6-3 0,0-1 0,0 0 0,-2 0 0,1-1 0,0 0 0,-1 0 0,1 0 0,-1-1 0,1 1 0,1 0 0,1 1 0,-1 0 0,1 1 0,-2-1 0,-1 0 0,0-1 0,-1-1 0,0 1 0,2 0 0,-2-1 0,0 1 0,-1 0 0,-1-1 0,1 1 0,1-1 0,0 1 0,-1 0 0,-1 0 0,1-1 0,0 0 0,1 2 0,0-1 0,0 1 0,1 0 0,-1-1 0,0 1 0,0-1 0,-2-2 0,0 1 0,0 0 0,-1-1 0,-1 0 0,-8-10 0,-1 3 0,-9-8 0,1 2 0,-4 1 0,-2-2 0,-1 2 0,2 2 0,2 0 0,1 2 0,2 1 0,2 1 0,2 2 0,2 0 0,3 0 0,0 2 0,1 0 0,2 3 0,1 2 0,1 0 0,1 3 0,0-4 0,1 2 0,1-3 0,0 2 0,1-1 0,0 1 0,-1-1 0,1 2 0,-1-2 0,2 1 0,-1-1 0,1 0 0,-1 0 0,-1 0 0,0-1 0,-1 0 0,1 1 0,0-1 0,0 0 0,1 1 0,-1-1 0,1 1 0,0 0 0,-1-1 0,-1 1 0,1-1 0,-1 0 0,0 1 0,1-1 0,0 1 0,1-1 0,-1 0 0,1 0 0,-1 0 0,-1 0 0,1-1 0,-1 1 0,1-1 0,0 1 0,0-1 0,0 1 0,0 0 0,-1 0 0,1 0 0,0 0 0,-1 0 0,2-1 0,-1 2 0,0-2 0,0 1 0,0 0 0,0 0 0,0-1 0,-1 1 0,2 0 0,-1 0 0,-1 0 0,1-1 0,0 1 0,1 0 0,-1-1 0,0 1 0,-1 0 0,1-1 0,-1 1 0,0-1 0,1 0 0,0 1 0,1 0 0,0 1 0,0-2 0,0 1 0,-1 0 0,0 0 0,0 0 0,0 0 0,0 0 0,-1 0 0,1-1 0,0 0 0,1-1 0,0 2 0,-1-1 0,1 1 0,0 0 0,-1 0 0,0-1 0,0 0 0,0 0 0,1 0 0,-1-1 0,1 0 0,0 0 0,-1 0 0,0 1 0,-1 1 0,2-1 0,-1 0 0,0 0 0,0 0 0,0-1 0,0 0 0,1 0 0,-1 0 0,1 0 0,-2 1 0,1 0 0,0 0 0,0 0 0,1 0 0,0-1 0,0 0 0,-1 0 0,1 0 0,-1 0 0,1 0 0,-1 0 0,1 0 0,-1 0 0,1 0 0,0 0 0,0 0 0,-1 0 0,1 0 0,-1 0 0,1 0 0,-1 0 0,1 0 0,-1 0 0,0 0 0,1 0 0,0 0 0,0 0 0,-2 0 0,0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0:28.92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156 956 24575,'9'6'0,"-1"-1"0,-5-2 0,1 0 0,0 0 0,3 1 0,-3 1 0,1 0 0,-1-1 0,0 0 0,1 0 0,0 0 0,0 1 0,-1 0 0,0-1 0,-1 0 0,-2-1 0,0-2 0,-5-6 0,-1-1 0,-8-11 0,1 1 0,-3-4 0,1 0 0,1 4 0,2-1 0,1 2 0,2 2 0,1 2 0,0 1 0,3 1 0,-1 2 0,2 2 0,1 0 0,-1 0 0,1 0 0,-1 0 0,2 0 0,-2 1 0,2 1 0,-1-1 0,-1 0 0,1 0 0,-1-2 0,0-1 0,-1 1 0,0-3 0,-1 0 0,-1-2 0,-1-2 0,0-1 0,0 0 0,0 0 0,1 2 0,1 0 0,1 2 0,3 2 0,0 2 0,-1 2 0,1 1 0,0-1 0,1 0 0,0 0 0,0 0 0,0 0 0,0 1 0,0-1 0,0 0 0,0-1 0,0 0 0,0 0 0,0 0 0,0 1 0,0-1 0,0 1 0,0 0 0,0 1 0,0 0 0,0-1 0,0-1 0,0 0 0,0 0 0,0 1 0,0 0 0,0 0 0,0 0 0,0-1 0,0-2 0,0 0 0,0 0 0,0 2 0,0 0 0,0 1 0,0-1 0,0 1 0,0-1 0,0 0 0,0 0 0,0-1 0,0 1 0,0 0 0,0 1 0,0-1 0,0 0 0,0 1 0,0 0 0,0 0 0,0 0 0,0-1 0,0 0 0,0 1 0,0-1 0,0 1 0,0 0 0,0-1 0,0 0 0,0 1 0,0-1 0,0 1 0,0-1 0,0 1 0,0 0 0,0 1 0,0-2 0,0 2 0,0-2 0,0 1 0,0-1 0,0 0 0,0 1 0,0-1 0,0 1 0,0-1 0,0 0 0,0 1 0,0 1 0,0-1 0,0-2 0,0-1 0,0 0 0,0 0 0,0 0 0,0 2 0,0-1 0,0 1 0,0-1 0,0 1 0,0 0 0,0 1 0,0-1 0,0 1 0,0-1 0,0 1 0,0 0 0,0-2 0,0 2 0,0-2 0,0 2 0,0-1 0,0 1 0,0-3 0,0 0 0,0-1 0,0-2 0,0 1 0,0 0 0,0 2 0,0 2 0,0 0 0,0 0 0,0 1 0,0-2 0,0-1 0,0 0 0,0-1 0,0 3 0,0 0 0,0 2 0,-1 0 0,1 0 0,-1 1 0,0-1 0,1-1 0,0-1 0,0 0 0,0-2 0,0 1 0,-2 1 0,1 1 0,0 0 0,0 3 0,1-1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7:07.332"/>
    </inkml:context>
    <inkml:brush xml:id="br0">
      <inkml:brushProperty name="width" value="0.1" units="cm"/>
      <inkml:brushProperty name="height" value="0.1" units="cm"/>
      <inkml:brushProperty name="color" value="#EFB6AF"/>
    </inkml:brush>
  </inkml:definitions>
  <inkml:trace contextRef="#ctx0" brushRef="#br0">0 0 24575,'0'0'0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7:20.682"/>
    </inkml:context>
    <inkml:brush xml:id="br0">
      <inkml:brushProperty name="width" value="0.1" units="cm"/>
      <inkml:brushProperty name="height" value="0.1" units="cm"/>
      <inkml:brushProperty name="color" value="#EFB6AF"/>
    </inkml:brush>
  </inkml:definitions>
  <inkml:trace contextRef="#ctx0" brushRef="#br0">0 1 24575,'0'0'0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47:21.760"/>
    </inkml:context>
    <inkml:brush xml:id="br0">
      <inkml:brushProperty name="width" value="0.1" units="cm"/>
      <inkml:brushProperty name="height" value="0.1" units="cm"/>
      <inkml:brushProperty name="color" value="#EFB6AF"/>
    </inkml:brush>
  </inkml:definitions>
  <inkml:trace contextRef="#ctx0" brushRef="#br0">0 1 24575,'0'0'0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06:44.799"/>
    </inkml:context>
    <inkml:brush xml:id="br0">
      <inkml:brushProperty name="width" value="0.05" units="cm"/>
      <inkml:brushProperty name="height" value="0.05" units="cm"/>
      <inkml:brushProperty name="color" value="#FEDCDB"/>
    </inkml:brush>
  </inkml:definitions>
  <inkml:trace contextRef="#ctx0" brushRef="#br0">146 72 24575,'-4'-1'0,"0"-1"0,1 1 0,1 1 0,0-2 0,-1 2 0,1-1 0,-1-1 0,1 1 0,0-1 0,0 0 0,0 0 0,1 1 0,-1-1 0,1 1 0,-1 0 0,0 0 0,-1 0 0,1 0 0,0 0 0,1 0 0,-1 0 0,-1 1 0,1 0 0,-1-1 0,1 0 0,0 1 0,0-2 0,0 1 0,-1 1 0,0-1 0,1 0 0,0 1 0,0-1 0,0 0 0,-1 1 0,1 0 0,-1 0 0,0-1 0,0 0 0,-2-1 0,0 0 0,-1-1 0,0 0 0,1 1 0,-2 0 0,2 0 0,0 0 0,1 1 0,2-1 0,0 0 0,2 0 0,0 0 0,0-1 0,0 1 0,1 1 0,1 0 0,0 2 0,0 0 0,-1 0 0,1 1 0,-1 0 0,1-1 0,1 1 0,-1 0 0,1 1 0,0-1 0,-1 0 0,0-1 0,0 0 0,0 0 0,0 0 0,0 2 0,0-1 0,0 0 0,0 0 0,0 1 0,0-1 0,0 1 0,0-1 0,0 0 0,0 0 0,1 0 0,0 1 0,0-1 0,0 1 0,-1-2 0,0 0 0,1 1 0,0-1 0,0 0 0,0 1 0,-1-1 0,1 1 0,0 0 0,-1 0 0,1 0 0,0 0 0,0-1 0,0 0 0,-1 0 0,0 0 0,0 0 0,-1 0 0,1 0 0,0 0 0,-1 0 0,1 0 0,0 0 0,0 0 0,0 0 0,0 0 0,0 0 0,1 1 0,0 0 0,0 0 0,-1-1 0,0 0 0,0 0 0,1 1 0,-1 0 0,0-1 0,0-1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06:51.883"/>
    </inkml:context>
    <inkml:brush xml:id="br0">
      <inkml:brushProperty name="width" value="0.05" units="cm"/>
      <inkml:brushProperty name="height" value="0.05" units="cm"/>
      <inkml:brushProperty name="color" value="#FEDCDB"/>
    </inkml:brush>
  </inkml:definitions>
  <inkml:trace contextRef="#ctx0" brushRef="#br0">0 1 24575,'4'0'0,"-1"1"0,-2 1 0,1-1 0,-1 1 0,0-1 0,1 0 0,0 0 0,0 0 0,0 0 0,-1 0 0,1 0 0,0 0 0,0 1 0,0-2 0,0 1 0,0 1 0,0-1 0,0 0 0,0 1 0,0-2 0,0 2 0,0-2 0,1 1 0,-1 1 0,1-1 0,0 1 0,0 1 0,0-1 0,-1 0 0,-1-1 0,1 0 0,1-1 0,-1 1 0,1-1 0,-1 1 0,0 0 0,0-1 0,1 0 0,-1 0 0,1 0 0,0 0 0,0 0 0,0 0 0,-1 0 0,1 0 0,0 0 0,-1 0 0,1 0 0,-1 0 0,1 0 0,-1 1 0,1 0 0,-1 0 0,0 1 0,1-1 0,0 1 0,0-1 0,-1 0 0,2 1 0,-1-1 0,0 0 0,0 0 0,-1 0 0,1-1 0,-1 0 0,0 1 0,0 0 0,0 0 0,1 0 0,0 1 0,0 0 0,1-1 0,-1 0 0,0 0 0,0 0 0,1-1 0,-1 0 0,-1 1 0,0 0 0,0 0 0,0 0 0,0 0 0,0 0 0,0-1 0,1 1 0,2 1 0,-1 0 0,0 0 0,-1 0 0,1-1 0,-1 1 0,0-1 0,0 0 0,0 0 0,0 1 0,1-1 0,-1 0 0,0 0 0,1-1 0,-1 0 0,0 0 0,0 0 0,0 0 0,2 0 0,-2 0 0,1 0 0,0 0 0,0 1 0,1-1 0,0 1 0,-1 0 0,0-1 0,-1 0 0,0 1 0,0 0 0,-1 0 0,0-1 0,-1 1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06:56.157"/>
    </inkml:context>
    <inkml:brush xml:id="br0">
      <inkml:brushProperty name="width" value="0.05" units="cm"/>
      <inkml:brushProperty name="height" value="0.05" units="cm"/>
      <inkml:brushProperty name="color" value="#FEDCDB"/>
    </inkml:brush>
  </inkml:definitions>
  <inkml:trace contextRef="#ctx0" brushRef="#br0">1 0 24575,'0'0'0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07:02.957"/>
    </inkml:context>
    <inkml:brush xml:id="br0">
      <inkml:brushProperty name="width" value="0.05" units="cm"/>
      <inkml:brushProperty name="height" value="0.05" units="cm"/>
      <inkml:brushProperty name="color" value="#FEDCDB"/>
    </inkml:brush>
  </inkml:definitions>
  <inkml:trace contextRef="#ctx0" brushRef="#br0">0 1 24575,'5'0'0,"-1"0"0,-2 0 0,1 0 0,-1 1 0,1 0 0,0 0 0,0 0 0,1 0 0,0 1 0,0-1 0,-2-1 0,1 0 0,-1 0 0,1 0 0,1 0 0,-1 0 0,2 0 0,-1 1 0,0 0 0,-1 0 0,0 0 0,0-1 0,0 0 0,0 0 0,0 0 0,-1 0 0,0 1 0,-1 0 0,1 0 0,0 0 0,0 0 0,1-1 0,-1 0 0,1 0 0,-1 0 0,1 0 0,0 0 0,0 0 0,0 0 0,1 0 0,-1 0 0,0 0 0,0 0 0,1 0 0,-1 0 0,0 0 0,-1 0 0,2 0 0,1 1 0,-1 0 0,0 1 0,-1-1 0,-1 0 0,0 0 0,0 0 0,1 0 0,-1-1 0,1 1 0,-1 0 0,0 1 0,0-1 0,0 0 0,1 1 0,0-1 0,-1 1 0,0-1 0,0 0 0,0 0 0,1 1 0,2 2 0,-2-2 0,1 2 0,-2-2 0,-1-1 0,0-1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22:01.4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1953 1329 24575,'-73'0'0,"1"0"0,27 0 0,-11 0 0,-2 0 0,-1 0 0,4 0 0,-22 7 0,27-5 0,-17 6 0,38-8 0,0 0 0,6 0 0,-2 0 0,2 0 0,0 0 0,4 0 0,4 0 0,-3 0 0,4 0 0,-1 0 0,-2 0 0,3 0 0,1 0 0,1 0 0,4 0 0,-5 0 0,-1 0 0,0 0 0,0 0 0,2 0 0,2 0 0,0 0 0,0 0 0,0 0 0,0 0 0,1 0 0,0 0 0,-1 0 0,0 0 0,0 0 0,0 0 0,1 0 0,-1 0 0,1 0 0,-3 0 0,3 0 0,-2 0 0,3 0 0,-1 0 0,-1 0 0,0 0 0,0 0 0,1 0 0,0 0 0,0 0 0,-3 0 0,2 0 0,-3 0 0,4 0 0,-2 0 0,-2 0 0,-4 0 0,-1 0 0,3 0 0,0 0 0,4 0 0,0 0 0,1 0 0,0 0 0,1 0 0,0 0 0,-2 0 0,4 0 0,-4 0 0,1 0 0,1 0 0,-3 0 0,2 0 0,1 0 0,-1 0 0,1 0 0,0 0 0,-1 0 0,0 0 0,1 0 0,-3 0 0,2-2 0,0-1 0,6-6 0,2 0 0,1-1 0,-2-2 0,2 4 0,-4-2 0,2 0 0,1 3 0,-1-3 0,-1-1 0,3 2 0,-4-2 0,5 3 0,0-2 0,0 1 0,0-1 0,0 1 0,0-1 0,0 1 0,0 0 0,0-3 0,0 4 0,0-3 0,0 1 0,0 2 0,0-3 0,0 3 0,0 0 0,0-5 0,0 3 0,0-2 0,2 3 0,0 1 0,0-3 0,-5 43 0,-1-17 0,-4 32 0,3-30 0,0-5 0,0-2 0,0 2 0,0-1 0,0-2 0,1 0 0,-3-1 0,0 1 0,-3 1 0,1 0 0,-1 0 0,-4 0 0,0 1 0,1 0 0,2 0 0,3-1 0,2 0 0,-1-3 0,2 1 0,-2 0 0,-1 0 0,0 3 0,2-2 0,-1 0 0,1 1 0,-1-1 0,2-2 0,-2-24 0,4 10 0,-1-19 0,4 17 0,-4 0 0,3 1 0,-5-1 0,4 1 0,-2-1 0,0 1 0,2-1 0,0 0 0,0-1 0,-1 0 0,0-3 0,1-2 0,-1 1 0,1 0 0,-1 4 0,1 0 0,1 1 0,1-1 0,0 0 0,0-3 0,0 3 0,0-2 0,-1 3 0,-1-1 0,0 1 0,0 0 0,2 0 0,-1 0 0,-1 1 0,-1-1 0,1 0 0,-1 0 0,3 0 0,0 0 0,-4 0 0,3 1 0,-4-4 0,4 2 0,-1-1 0,0 2 0,0-1 0,2 1 0,-1 0 0,1 0 0,0 0 0,-2 0 0,0 1 0,-1-2 0,-1 0 0,2 0 0,-2 1 0,1-1 0,0 3 0,1-3 0,1 1 0,1 0 0,0 0 0,0 0 0,0-3 0,0 3 0,0-3 0,0 4 0,0-1 0,0 0 0,0 0 0,0-1 0,0 0 0,0 1 0,0-1 0,0 1 0,0 0 0,0 0 0,0-2 0,0 3 0,3-3 0,0 2 0,2 2 0,-1-2 0,0 2 0,2-2 0,-1 2 0,1-3 0,-4 3 0,0-3 0,2-1 0,-1 3 0,4-6 0,-3 3 0,3-1 0,0-2 0,1 4 0,-1-1 0,1-2 0,-1-2 0,1 2 0,0 2 0,-3 4 0,2-1 0,-2-2 0,0 1 0,1-5 0,0 5 0,1-4 0,-3 5 0,-1-2 0,-1 1 0,1-1 0,0 0 0,-1 1 0,1 0 0,-2 0 0,2 0 0,-3-2 0,0 3 0,0-3 0,0 3 0,0 0 0,0-4 0,0 4 0,0-3 0,0 3 0,0 0 0,0-4 0,0 2 0,0-3 0,0 5 0,0 1 0,-1-4 0,-1 3 0,0-3 0,-3 4 0,3 0 0,-2-5 0,3 4 0,1-4 0,0 4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22:13.92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0 944 24575,'0'23'0,"0"2"0,0-10 0,0-2 0,0 2 0,0 11 0,0-4 0,0 13 0,0-8 0,0 0 0,0 2 0,0 4 0,0 0 0,0 1 0,0-4 0,0-6 0,0-1 0,0-2 0,0-2 0,0-5 0,0-3 0,0 4 0,0-1 0,0 3 0,0-5 0,0-2 0,0 0 0,0 3 0,0-3 0,0 3 0,0-5 0,0 2 0,0 0 0,0-50 0,0 15 0,3-41 0,4 21 0,15-38 0,-1 8 0,-8 24 0,1 1 0,11-31 0,3 3 0,7-5 0,3 7 0,0 6 0,-3 13 0,-5 13 0,-7 11 0,-6 14 0,-5 8 0,-2 7 0,0 3 0,0 1 0,0 5 0,2 11 0,2 22 0,6 37 0,-6-9 0,2 16 0,-12-24 0,0 9 0,-3 2 0,0 0 0,-1-2 0,0-4 0,0 0 0,0-8 0,0-7 0,2-10 0,0-11 0,1-6 0,-1-9 0,0-1 0,1-1 0,0-58 0,-1-5 0,-2-23 0,0-9 0,0 9 0,0 3 0,0 6 0,0 5 0,0-30 0,0 79 0,0 20 0,0 36 0,0 26 0,0 17 0,0-36 0,0 0 0,0 44 0,0-1 0,0-40 0,0-4 0,0 14 0,0 1 0,0-37 0,0-5 0,0-6 0,0-3 0,0-7 0,0-28 0,0-34 0,0-29 0,0 31 0,0-2-213,2 3 0,0 1 213,4-46 0,0 11 0,-2 23 0,-4 17 0,0 24 0,0 27 0,0 28 0,0 21 0,-3 15 426,-5-2-426,-5-3 0,-3-6 0,1-17 0,4-11 0,2-12 0,3-8 0,2-31 0,2-29 0,1-25 0,6-15 0,10 7 0,6 1 0,4 13 0,-3 15 0,-9 20 0,-3 18 0,-3 6 0,-9 6 0,-20 4 0,-1 6 0,-19 9 0,9 4 0,-1 4 0,0 3 0,6-4 0,4-1 0,5-5 0,7-4 0,4-3 0,4-5 0,3-25 0,3 6 0,17-35 0,-7 34 0,10-13 0,-13 23 0,0 0 0,-1 7 0,1 9 0,-3 12 0,-1 7 0,-1 33 0,-4-15 0,1 12 0,-1-27 0,0-13 0,0-4 0,0-3 0,0-4 0,-15-38 0,0 1 0,-15-33 0,6 17 0,-1-2 0,7 16 0,3 0 0,7 14 0,1 3 0,3 8 0,1 29 0,2-7 0,0 26 0,1-14 0,2-3 0,1-2 0,2-8 0,1-2 0,-1 0 0,3 3 0,-2 5 0,-1 3 0,-1 2 0,-3 2 0,2 0 0,0 1 0,1-4 0,-1-4 0,-3-4 0,1-5 0,0-3 0,12-24 0,-4 7 0,12-23 0,-8 20 0,0 2 0,-1 6 0,-4 5 0,-2 15 0,-3 1 0,6 42 0,-7-8 0,9 25 0,-6-11 0,1-16 0,1-3 0,-1-17 0,0-3 0,-2-5 0,1-4 0,-1-5 0,1-3 0,1-3 0,4-3 0,0-2 0,2-2 0,2-8 0,5-12 0,10-22 0,14-21 0,-8 17 0,4-3-492,5-8 0,2-1 118,6-6 0,2-1 374,-2 0 0,-1 0 0,-5 1 0,0 0 0,2 1 0,-1 1 0,0-1 0,1 0 0,2 1 0,0 0 0,-2 2 0,-1 1 0,-1 3 0,-2 2-285,-3 6 1,-2 3 284,-6 4 0,-1 2 0,20-19 0,-13 14 0,-14 16 0,-9 11 983,-4 8-286,-3 7-697,-43 46 0,0 6 310,-14 6 1,-6 7-311,6-9 0,0 2 0,-14 15 0,0 0-492,12-12 0,2-2 212,-2 4 1,3-1 279,13-11 0,1-1-250,-2 0 0,1-1 250,4-3 0,2-1 0,-22 33 0,8-13 0,12-7 0,9-12 0,0-2 983,0 0-464,1-6 22,2-2-541,4-5 0,0 0 0,3-1 0,1 0 0,0-1 0,0 1 0,-3-4 0,4-4 0,2-3 0,2 0 0,1 0 0,-1 0 0,0 2 0,-3-3 0,2 0 0,-2-1 0,2-3 0,1-1 0,0 0 0,0 0 0,0-3 0,2-45 0,4-5 0,19-15 0,12-9 0,15-6 0,11 0-328,-7 14 0,6-1 0,2 2 0,4-3 0,3 1 0,-1 2 0,-3 6 0,0 1 0,0 1 0,-3 2 0,0 2 0,-2 0-164,18-14 0,-3 3 0,-2 1 0,-3 3 92,-15 10 1,-3 3 399,-8 6 0,-4 3 0,17-17 983,-21 15 0,-10 7 0,-12 6 0,-4 1 0,-4 5 0,-2 4-178,-4 3-805,-20 8 0,-6 11 0,-21 12 0,4 6 0,-2 4 0,-23 20-492,17-11 0,-1 1 426,16-10 1,1 0 65,-1 2 0,-1 0-187,2-1 1,0 0 186,-36 32 0,15-4 0,2-2 0,8-3 0,7-4 0,1 0 0,7-3 0,-2 3 0,11-18 983,0 1-872,13-21 283,2 0-394,3-2 0,1-3 0,0 0 0,1-1 0,0 4 0,0 0 0,-2 0 0,1 4 0,-1-3 0,-1 3 0,0 1 0,-1-4 0,1 0 0,1-2 0,-1-1 0,1 0 0,-1-2 0,3 0 0,1 2 0,-2-6 0,1-24 0,5-17 0,33-40 0,2 26 0,9-2-492,8-5 0,5 0 88,8-1 0,4-2 404,-14 11 0,3-3 0,-3 5 0,9-2 0,-1 1 0,13-15 0,-3 2 0,-29 26 0,-3 4-765,27-26 765,-13 7 0,-6 6 0,-7 3 0,6-2 0,-22 18 0,4 1 0,-18 16 983,-3 5-247,-27 33 102,2-5-838,-30 28 0,-11 8 0,8-13 0,-14 14 0,15-18 0,-1-1 0,-7 4 0,-1 1 0,1-5 0,4 2 0,2-5 0,7-2 0,0-1 0,1-1 0,0 0 0,0 1 0,5-2 0,3-6 0,10-6 0,0-1 0,2-3 0,-2 0 0,1-1 0,5-4 0,3 2 0,4-2 0,2-2 0,-1 0 0,3-8 0,29-18 0,51-34 0,-9 3 0,13-8-246,-10 11 0,8-4 0,5-2 0,0 0 93,-11 5 1,1-1 0,0 0 0,2-1-1,-2 2-93,18-8 0,0 0 0,0 1 0,-4 2 0,-10 5 0,-1 1 0,-4 2 0,-6 3-246,19-9 0,-9 6 0,-16 8 0,-3 3 211,-6 2 1,-3 2 280,21-10 0,-20 11 983,-18 12-640,-9 4 640,-7 6 0,-4 1 0,-37 29 0,-11 4 0,-25 17-981,-7 2-785,-3 2 783,32-22 0,-1 0 0,-3 1 0,0 0 0,4-4 0,2-1 0,-38 22-273,9-7 273,5-2 0,2-1 0,11-7 0,3-2 0,7-3 0,1 1 0,-4 2 771,-1 2-771,-1 0 285,-1 6-285,4 0 0,1 0 0,0-1 0,8-11 0,4-1 0,11-6 0,1-3 0,3-3 0,1-3 0,2 0 0,0 2 0,3-4 0,-3 4 0,6-5 0,0 2 0,0 0 0,0 0 0,0-2 0,2-1 0,0-1 0,-3 2 0,1-5 0,0-15 0,8-16 0,22-25 0,26-15 0,13 4 0,10-2 0,-15 14 0,3 1-328,-9 7 0,3-1 0,-3 4 27,3 0 0,-4 6 301,28-17 0,-11 10 0,-21 10 0,-13 8 0,-11 9 0,-6 3 0,-5 6 983,-6 3-380,-33 0-603,-2 6 0,-25 3 0,0 12 0,-3 8 0,2 5 0,0 4 0,18-7 0,5-2 0,7-1 0,5-1 0,0 3 0,3 0 0,1-3 0,4-2 0,1 1 0,2 0 0,1 0 0,0-1 0,1-4 0,-4-2 0,-2 2 0,0 2 0,-17 21 0,13-13 0,-14 12 0,15-21 0,4-3 0,1-1 0,4-5 0,0 1 0,-2-1 0,0-2 0,0-1 0,0 0 0,0 1 0,0 0 0,0-1 0,0 0 0,-4 2 0,2-2 0,-2 2 0,4-4 0,1 1 0,-1-1 0,0 1 0,0-2 0,0 1 0,1 1 0,0 0 0,1 0 0,2 0 0,26-24 0,-7 7 0,23-17 0,-13 9 0,15-10 0,-5 4 0,9-7 0,-16 7 0,-3 4 0,10-15 0,-4 7 0,14-12 0,1 2 0,13-10 0,3-1 0,0 0 0,-9 8 0,-4 7 0,-4 4 0,2 2 0,-5 4 0,1 0 0,-1-3 0,0 3 0,8-9 0,2-2 0,12-4 0,8-5 0,6 5 0,0 0 0,-9 2 0,-14 6 0,-9 5 0,-4 5 0,-5 4 0,-4 3 0,-8 3 0,-5 3 0,-7 3 0,-6 6 0,-24 17 0,-30 22 0,-26 12 0,-10 7 0,13-7 0,-2 2-250,10-10 0,-3 1 0,4-2 250,-5 4 0,4-1 0,-4 3 0,3-2 0,22-17 0,2-1 0,-10 9 0,4-3 0,5-5 0,1 0 0,6-3 0,5-4 0,1 0 0,1-2 750,0-1-750,4-3 0,4-3 0,5-2 0,4 0 0,2-1 0,2 0 0,1-1 0,3 0 0,1 2 0,0-3 0,-1 8 0,-2-7 0,-1 5 0,-1-5 0,0 1 0,-1 0 0,1 0 0,-1-2 0,3-1 0,-2 1 0,0 0 0,0-1 0,-3 0 0,0 0 0,0 1 0,1 1 0,-1 1 0,1-1 0,0-1 0,2-2 0,29-2 0,-7-1 0,26-3 0,-15 0 0,10 0 0,-13 0 0,4 0 0,-16 0 0,-2 0 0,0 1 0,0 1 0,0 4 0,0-4 0,12 8 0,-4-8 0,15 4 0,-7-6 0,9 0 0,1 0 0,0 0 0,3 0 0,-4 0 0,1 0 0,3 0 0,-3 0 0,5 0 0,-1 0 0,1 0 0,0 0 0,-5 0 0,-5 0 0,-10 0 0,-6 0 0,-4 0 0,0 0 0,-41 4 0,18-3 0,-33 3 0,24-4 0,-27 0 0,17 0 0,-21 0 0,27 0 0,-7 0 0,-1 0 0,-6 0 0,-4 0 0,-2 4 0,-6 5 0,1 0 0,-8-1 0,0 0 0,-1-3 0,6 2 0,10 0 0,-1 0 0,0 1 0,-6-2 0,4-2 0,1-2 0,4-2 0,5 1 0,-2-1 0,4 0 0,0 0 0,-3 0 0,3 0 0,0 0 0,2 0 0,8 0 0,2 0 0,0 0 0,3 2 0,-2 0 0,3 1 0,5-1 0,-10-2 0,12 2 0,-8 0 0,11 0 0,-1 1 0,0-3 0,0 1 0,1-1 0,46-14 0,20-5 0,3 0 0,9-3-394,9-2 1,9-2 393,-5 2 0,7-1 0,-3 1-328,-12 6 0,-3 1 0,4 0 82,-2 0 0,5-1 0,-2 0 0,-5 3-246,21-1 0,-4 1 0,9-3 0,-6 1 0,-28 6 0,-6 1 244,31-2 248,-31 6 581,-15 6-581,-23 2 983,-3 1 0,-13 3 0,-2 7 0,-1-3 0,0 4-524,0-4-459,0-1 0,-2 0 0,-2-1 0,-7 2 0,-3-2 0,-5 1 0,-13 4 0,2-1 0,-10 5 0,4-2 0,-3 0 0,-1 3 0,-4 2 0,-1-1 0,3 0 0,-3-2 0,4-1 0,5-1 0,-3 1 0,4-4 0,-5 0 0,-5-3 0,-2-4 0,-5-1 0,0-4 0,0 1 0,1-1 0,0 0 0,-7 0 0,14 0 0,-3 0 0,18 0 0,3 0 0,2 0 0,4 0 0,3 0 0,2 0 0,4 0 0,1 1 0,1 2 0,-1 1 0,1 3 0,-5 1 0,-4 4 0,-5 1 0,-4 0 0,-1 1 0,5-2 0,1 1 0,0-4 0,3-1 0,-1-1 0,4-1 0,0 2 0,-3 0 0,-1 2 0,-2 1 0,0 2 0,2-1 0,-3 0 0,1 1 0,-2 0 0,-3 0 0,3 0 0,1 0 0,0 0 0,3-1 0,1 0 0,1-1 0,3 0 0,0 0 0,4 0 0,4-4 0,0 0 0,-1-2 0,-1 3 0,1-3 0,-1 4 0,0-5 0,-1 1 0,1 0 0,-1 0 0,1-1 0,0 1 0,-1 2 0,0-2 0,0 2 0,0 0 0,0 1 0,0-1 0,0 1 0,2-1 0,1-2 0,3 4 0,0-3 0,-2 4 0,0-2 0,-3 2 0,-3 0 0,-2 1 0,-4 1 0,0-1 0,0 1 0,-1 0 0,0 0 0,0-2 0,4-4 0,0 0 0,6-3 0,3-1 0,26-7 0,-10 2 0,23-7 0,-15 4 0,8-1 0,8-3 0,1 3 0,4 0 0,-3 1 0,3 2 0,-3-1 0,-6-1 0,3 0 0,-3-1 0,7 1 0,1-1 0,-3 2 0,-1 1 0,-5-2 0,3 2 0,7-3 0,6-4 0,5-2 0,2 0 0,7-1 0,2 1 0,0-2 0,-1 1 0,-7 1 0,-6 4 0,-7 4 0,-7 1 0,-10 4 0,-5 0 0,-1 0 0,-8 0 0,4 0 0,-4 0 0,0 0 0,1 0 0,4 0 0,1 0 0,4 0 0,-5 0 0,0 0 0,-5 0 0,0 0 0,4 0 0,-6 1 0,3 3 0,-3 6 0,-3-1 0,3 2 0,-4-3 0,1 0 0,1 1 0,-2 0 0,-1 0 0,-1 1 0,3-1 0,-3-1 0,6 1 0,-4 0 0,-1 0 0,2 1 0,-1-1 0,5 4 0,-2-3 0,0 3 0,-2-6 0,7-16 0,3-6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22:26.68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355 0 24575,'-12'23'0,"2"-3"0,3-11 0,-1 5 0,-3 1 0,-2 1 0,-1 1 0,2-5 0,0 0 0,4-2 0,2-2 0,1-2 0,-1 3 0,1-4 0,-3 4 0,2-2 0,1 0 0,-2 2 0,1-2 0,0 1 0,0 0 0,0 0 0,1 2 0,-2-1 0,0 1 0,-1 0 0,1 0 0,-2 3 0,1 2 0,-1 2 0,-3 2 0,3-1 0,1 1 0,0 0 0,-1-1 0,-2-3 0,-1 3 0,4-3 0,-1-1 0,4 0 0,0-5 0,0 0 0,2-1 0,1 1 0,0-1 0,0 2 0,0 0 0,-1 0 0,3 0 0,-1-1 0,9-2 0,-1-2 0,9-6 0,9-12 0,4-9 0,3-6 0,1-4 0,-2 4 0,3-1 0,5 1 0,0 1 0,0 1 0,1 1 0,0-2 0,0 2 0,-5 2 0,4 0 0,-8 5 0,-2 1 0,-5 4 0,-9 4 0,-2 1 0,-3 4 0,-1 1 0,-1 1 0,0 10 0,-4 3 0,0 7 0,-6 1 0,-23 12 0,5-7 0,-15 15 0,21-20 0,1 6 0,8-15 0,0 4 0,3-5 0,-1-1 0,0 4 0,0-4 0,-1 4 0,1-2 0,-2 0 0,-1 0 0,-2 0 0,-2-1 0,0 5 0,-1 1 0,-1 3 0,0 1 0,0-1 0,3 0 0,1-3 0,2-2 0,3-4 0,1-1 0,30-22 0,7-14 0,26-19 0,-22 12 0,1-2 0,25-15 0,-25 18 0,-2 2 0,7-1 0,-8 4 0,-19 15 0,-3 4 0,-3 3 0,-3 2 0,-2 2 0,-1 20 0,-5-10 0,-1 18 0,-5-15 0,-2 12 0,1-8 0,-2 10 0,1-9 0,0-1 0,-1 3 0,2-2 0,-1 0 0,-1-1 0,1-4 0,-1 0 0,1 0 0,0 0 0,-1 0 0,-2-1 0,-3 4 0,5-3 0,-3 3 0,7-5 0,37-25 0,-8 2 0,38-27 0,-17 10 0,0 1 0,4 1 0,-7 5 0,-6 3 0,-6 4 0,-14 4 0,-2 2 0,-3 3 0,-1 3 0,-1 2 0,-2 5 0,-2 13 0,-3-5 0,-5 13 0,-2-7 0,-5 5 0,-5 2 0,-3 0 0,1-2 0,0 0 0,4-1 0,2-4 0,2-1 0,2-3 0,1-1 0,1-2 0,2 1 0,-1-1 0,-2 4 0,1-2 0,-4 5 0,2-1 0,0 1 0,-2 2 0,1-2 0,1 0 0,2-1 0,1-5 0,24-27 0,7-10 0,21-26 0,3-3 0,-3 0 0,-6 6 0,-2 0 0,-17 21 0,-2 4 0,-14 19 0,-7 1 0,-29 26 0,-2 2 0,-19 17 0,-16 10 0,-2-3 0,-10 2 0,-2-3 0,15-10 0,-10 5 0,5-4 0,9-4 0,11-6 0,13-6 0,10-4 0,6-3 0,8-3 0,6-1 0,4-1 0,21-3 0,-7 0 0,17 2 0,-11 4 0,2 3 0,-1 2 0,0 1 0,-2-3 0,-5 0 0,-2-2 0,-5-2 0,-1 4 0,4 16 0,-3 1 0,6 15 0,-6-7 0,-2 6 0,-3 0 0,0 1 0,0-7 0,0-5 0,0-1 0,0 2 0,0 4 0,0 0 0,0 1 0,0 5 0,0 1 0,0 1 0,0-2 0,0-3 0,4-2 0,3 0 0,4 0 0,8 5 0,12 4 0,13 9 0,12 3 0,9 10-636,1 1 636,-5 5 0,-2-1 0,-9-11 0,4 11 0,-17-33 0,0 6 0,-17-32 0,-1-1 0,-2-5 636,-3-3-636,-2-9 0,-6 1 0,0-5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0:47.19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81 24575,'0'7'0,"0"-1"0,0-1 0,0-1 0,0 1 0,0 0 0,0-1 0,0 1 0,0 0 0,0-1 0,0 1 0,0 0 0,0 0 0,0-1 0,0 1 0,0-1 0,0 0 0,0 0 0,0 0 0,0 1 0,0 0 0,0-1 0,0 1 0,0 0 0,0 0 0,1 0 0,0-1 0,1 1 0,-1-1 0,-1 1 0,0 0 0,1-1 0,0 1 0,0-2 0,0 1 0,-1 0 0,0 1 0,0 0 0,0 0 0,0 0 0,1-1 0,0 1 0,0 0 0,0-1 0,-1 1 0,2-1 0,-1-1 0,0 1 0,0-1 0,-1 2 0,1-1 0,0 0 0,1 0 0,-1 0 0,0 0 0,0-1 0,1 0 0,-1 1 0,-1-1 0,0-3 0,0-15 0,0 5 0,0-13 0,0 10 0,0 0 0,0-1 0,0 0 0,0 2 0,0 2 0,0 2 0,0 3 0,0-1 0,0 1 0,0 0 0,0 0 0,0-2 0,0 0 0,0-3 0,0 1 0,0 1 0,0-1 0,0-1 0,0-1 0,0 0 0,0-1 0,0 2 0,0-2 0,0 3 0,1 0 0,0 0 0,0 1 0,2 1 0,-2 0 0,0 1 0,1 1 0,-2 0 0,0 2 0,0 3 0,0 4 0,0 2 0,0 1 0,0-1 0,0-1 0,0 0 0,0 0 0,0 2 0,0 0 0,0 1 0,0-1 0,0-2 0,0 0 0,1 0 0,0 0 0,0 0 0,1 0 0,-2 0 0,0 0 0,0 2 0,0-3 0,0 3 0,0-3 0,0 1 0,0 0 0,0 0 0,0 0 0,0 0 0,0 0 0,0 0 0,0-1 0,1 1 0,0 0 0,0 0 0,0 0 0,-1 0 0,0 0 0,0-1 0,1-1 0,0 0 0,0 0 0,0 1 0,-1 2 0,0 0 0,0 0 0,0-1 0,0-1 0,0 0 0,0 1 0,0-1 0,0 0 0,0 0 0,0 0 0,0 0 0,0 0 0,0 0 0,0 0 0,0 1 0,0-1 0,0 1 0,0 0 0,0 0 0,0-1 0,0 1 0,0 0 0,0-1 0,0 0 0,0 0 0,0 1 0,0-1 0,0 1 0,0-1 0,0 1 0,0 0 0,0 1 0,0-1 0,0 0 0,0-1 0,0 1 0,0 0 0,0-1 0,0 0 0,0 0 0,0 0 0,-1-1 0,0 0 0,-1 0 0,1 1 0,1 0 0,0 1 0,0-1 0,0 1 0,0-1 0,-1 0 0,1 0 0,0 0 0,0 0 0,0 1 0,0-2 0,0 1 0,0 1 0,0-1 0,0-1 0,0-2 0,0-6 0,0 0 0,0-4 0,0 0 0,2-4 0,0-2 0,0-5 0,0-2 0,-2 1 0,0-1 0,0 1 0,0 5 0,-1 3 0,-1 7 0,-2 3 0,-1 2 0,0 1 0,0 0 0,1 0 0,1 0 0,1 2 0,0 0 0,0 0 0,0-1 0,1-3 0,0-4 0,1-1 0,0 0 0,0 0 0,0 2 0,0 0 0,-1 1 0,0 0 0,0-1 0,-1-1 0,2-1 0,0-1 0,0 1 0,0 2 0,0-1 0,0 1 0,0 0 0,0 0 0,-1 0 0,1 0 0,0 0 0,0 0 0,0 0 0,0 0 0,0 0 0,0 0 0,0-1 0,0 1 0,0-1 0,0 4 0,0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23:07.69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73 0 24575,'0'23'0,"0"-2"0,0-14 0,0 1 0,0 4 0,0-2 0,0 2 0,0-4 0,0-1 0,0 5 0,0-3 0,0 3 0,0-3 0,0 1 0,0-1 0,0 0 0,0 0 0,0 2 0,0-2 0,-1 1 0,-1 1 0,-1-3 0,1 3 0,2 0 0,0-3 0,0 4 0,0-5 0,0 1 0,0 5 0,0-4 0,0 2 0,0-2 0,0-1 0,0 4 0,-2-2 0,0 1 0,0-4 0,-3 1 0,3 4 0,-4-4 0,3 3 0,0-3 0,-1 0 0,1 4 0,0-1 0,0 0 0,3-3 0,0 3 0,0-3 0,-4 4 0,3-4 0,-3 1 0,4 3 0,-1-4 0,1 3 0,0-3 0,0 1 0,-3 3 0,2-4 0,-2 2 0,3 3 0,0-3 0,-2 3 0,0-4 0,-1-1 0,1 3 0,1-1 0,1 1 0,0-3 0,0 3 0,0-3 0,0 4 0,0 0 0,0-1 0,0 1 0,0-3 0,0 2 0,0-2 0,0 1 0,0-2 0,0 1 0,0 1 0,0-1 0,0 0 0,0 0 0,0 0 0,0 3 0,0-4 0,0 3 0,0-3 0,0 5 0,0-3 0,0 5 0,0-5 0,0-1 0,0 1 0,0 0 0,0 0 0,0-1 0,0 1 0,0-1 0,0 3 0,0-3 0,0 3 0,0-3 0,0 1 0,0 3 0,0 4 0,0 2 0,0 2 0,0 1 0,0-1 0,0-3 0,0-3 0,0-4 0,0-1 0,0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23:21.12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611 1356 24575,'5'-27'0,"-2"4"0,-3 9 0,0 4 0,0 0 0,0 0 0,0-4 0,0-5 0,0-3 0,0-17 0,0 9 0,0-10 0,0 17 0,0-6 0,0 13 0,0-4 0,0 12 0,0-1 0,0 0 0,0-4 0,0-1 0,0-3 0,3-5 0,2 3 0,1 0 0,0 4 0,-3 4 0,-3 5 0,0 27 0,0 1 0,0 26 0,0-4 0,0-13 0,0 6 0,0-17 0,0 1 0,-2-2 0,0-3 0,-1-2 0,1-3 0,1-56 0,1 10 0,-2-47 0,-4 28 0,-2 6 0,-1 12 0,-1 5 0,2 10 0,-2 7 0,1 6 0,0 5 0,0 2 0,-4 4 0,-11 4 0,-11 9 0,-5 7 0,-4 1 0,-1 3 0,5-4 0,4-4 0,10-3 0,9-8 0,4-2 0,3-4 0,43-22 0,-9 6 0,35-11 0,33 1 0,-9 9 0,2-2 0,3 1-492,-35 7 0,-1 2 474,23-4 0,-1 0 18,19-3-284,-43 7 0,1 0 284,44-5-85,-12 3 85,-14 2 0,-16 2 0,-17 0 983,-12 4-980,-7 1 592,-6 0-595,-3 0 92,-37 4-92,16-2 0,-27 3 0,29-4 0,1-1 0,-2 0 0,-4 0 0,-9 0 0,-18 0 0,-19 0 0,-14 0 0,-7 5 0,7 1 0,2-1 0,-25 9 0,36-9 0,-25 8 0,43-6 0,-2 1 0,6 0 0,5 0 0,9-3 0,5-2 0,6-2 0,8-1 0,38 1 0,11-1 0,52 0 0,-2-4-492,-42 0 0,2-1 0,7-3 0,1-2 0,0-1 0,1 0 0,0-1 0,0 0 0,-1 2 0,-4 0-492,24-4 0,-13 5 771,-20 4 213,-19 2 0,-7 3 983,-14-1 0,-33 1 0,8 0 0,-32 0 0,25 0 0,3 0 0,6 0-763,7 0-220,-4 0 0,-5 0 0,-4 0 0,-4 0 0,-5 0 0,-2 0 0,-5 0 0,-5 0 0,3 0 0,-4 0 0,1 0 0,2 0 0,1 0 0,9 0 0,6 0 0,5 0 0,4 0 0,4-3 0,7-2 0,6-6 0,3 1 0,34-19 0,21 5 0,-10 1 0,4 0-395,-1 4 1,3 2 394,6-2 0,-1 2 0,-10 3 0,-1 1 0,46-8 0,-24 2 0,-25 6 0,-9 4 0,-16 6 0,-3 3 0,-5 0 789,-41 0-789,12 0 0,-30 0 0,25 0 0,5 0 0,3 0 0,-2 0 0,-1 3 0,-6 1 0,-9-1 0,-2 0 0,-5 1 0,0 1 0,9 0 0,3 1 0,9-2 0,5 0 0,0-1 0,5-3 0,-1 0 0,0 0 0,-4 0 0,0 0 0,-2 0 0,1 2 0,4 0 0,-4 1 0,-5-1 0,-4-2 0,-4 3 0,-6 1 0,0-1 0,-1 3 0,-3-2 0,-20 0 0,16-1 0,-21-1 0,27 2 0,-1 1 0,6-1 0,8-3 0,5-1 0,8 0 0,35-12 0,-11 4 0,30-11 0,-30 10 0,3 1 0,0-1 0,5 2 0,4-3 0,6-1 0,6-1 0,24-11 0,-16 7 0,7-2 0,-29 10 0,-3 2 0,-5 2 0,-5 0 0,-7 2 0,-28 1 0,8 0 0,-23 1 0,16 3 0,-5 0 0,4 1 0,4-1 0,1-3 0,3 0 0,0 0 0,3 0 0,3 0 0,-4 0 0,-2 0 0,0 0 0,-3 0 0,7 0 0,-3 0 0,4 0 0,-3 0 0,-1 0 0,-4 0 0,-2 0 0,-7 0 0,-10 0 0,-8 0 0,-5 0 0,3 3 0,1 4 0,5 1 0,9 0 0,3-4 0,10-4 0,3 0 0,3 0 0,7 0 0,31-3 0,-14 2 0,22-3 0,-24 4 0,1 0 0,0 0 0,1 0 0,-1 0 0,3 0 0,1 0 0,1 0 0,-1 0 0,-3 0 0,-1 0 0,0 0 0,0 0 0,-1 0 0,-1 0 0,7-2 0,-3-1 0,4 1 0,-6 0 0,0 2 0,0-1 0,0 1 0,-1 0 0,4 0 0,4-3 0,5-1 0,5 1 0,0-3 0,1 2 0,-5 0 0,-5 1 0,-4 3 0,-5 0 0,1 0 0,-1 0 0,3 0 0,-2-2 0,7-1 0,-6 1 0,3-1 0,-1 0 0,5 0 0,1-1 0,3-2 0,6 2 0,2-3 0,9-3 0,0 1 0,-5-2 0,-5 4 0,-8 3 0,-5-1 0,-3 3 0,-2 0 0,-1-1 0,1 3 0,-1-1 0,-1-1 0,4 0 0,1-1 0,0 1 0,0 1 0,-3 1 0,-1 0 0,-3-6 0,2 0 0,-2-2 0,2-1 0,-4 2 0,-23 1 0,7 2 0,-26 3 0,22 1 0,-8 0 0,12 0 0,-1 0 0,2 0 0,1 0 0,-2 0 0,-3 0 0,-5 0 0,-8 0 0,0 0 0,5 0 0,4 0 0,8 0 0,1 0 0,-3 0 0,-4 0 0,-6 0 0,-11 0 0,7 0 0,0 0 0,11 0 0,2 0 0,-2 0 0,-6 0 0,-6 0 0,-5 0 0,-2 0 0,0 0 0,1 0 0,9 0 0,6 0 0,4 0 0,4 0 0,2-4 0,-3 0 0,-1 0 0,-5 0 0,-2 4 0,-7 0 0,10 0 0,-5 0 0,12 0 0,0 0 0,-4 0 0,0 0 0,-4 0 0,-13 0 0,10 0 0,-6 0 0,15 0 0,2-2 0,-1 0 0,-2 0 0,-2 0 0,-4 2 0,-5 0 0,0 0 0,-3 0 0,3 0 0,4 0 0,6 0 0,4 0 0,0 0 0,-1-3 0,1 2 0,-5-2 0,0 3 0,-9 0 0,7 0 0,-4 0 0,13-2 0,39-6 0,-7-1 0,39-4 0,-24 2 0,25-3 0,-26 5 0,7-2 0,-27 7 0,-8 0 0,0 1 0,-1 0 0,0 3 0,-1-1 0,0 1 0,-1 0 0,4 0 0,-2 0 0,1 0 0,-2 0 0,0 0 0,0 0 0,1 0 0,0 0 0,-1 0 0,0 0 0,0 0 0,0 0 0,0 0 0,1 0 0,-1-2 0,1-1 0,-1 1 0,-1-1 0,3 3 0,-2 0 0,3 0 0,-4 0 0,6 0 0,-4 0 0,4 0 0,-4 0 0,-1 0 0,1 0 0,-1 0 0,2 0 0,-1 0 0,-1 0 0,0 0 0,0 0 0,0 0 0,1 0 0,-1 0 0,0 0 0,0 0 0,3 0 0,-3 0 0,4 0 0,-5 0 0,3 0 0,-2 0 0,3 0 0,-2 0 0,-1 0 0,0 0 0,3 0 0,-3 0 0,3 0 0,-3 0 0,6 0 0,-4 0 0,2 0 0,-3 0 0,3 0 0,3 0 0,2 0 0,7 0 0,-10 0 0,7 0 0,-10 0 0,3 0 0,-1 0 0,5 0 0,4 0 0,1 0 0,-1 0 0,-6 0 0,-4 0 0,-3 0 0,1 0 0,7 0 0,6 0 0,4 0 0,9 0 0,12-3 0,1-2 0,0 0 0,-19 1 0,-15 4 0,-6 0 0,-1 0 0,1 0 0,-1 0 0,0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22:36.44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719 0 24575,'-24'9'0,"6"0"0,11-5 0,2 1 0,-3 5 0,5-2 0,-3 4 0,4-4 0,-1 1 0,1 0 0,1 0 0,-3 0 0,3 0 0,-4 1 0,5-1 0,0 0 0,0 1 0,0-1 0,-1 1 0,1-1 0,0 0 0,0 0 0,0 2 0,0-3 0,-2 3 0,0-3 0,-1 1 0,1 0 0,1 0 0,1 0 0,0 2 0,0-2 0,0 2 0,0-3 0,0 2 0,0-1 0,0 1 0,-2-1 0,0 1 0,-1 0 0,-1-2 0,2 3 0,-2-5 0,-2 4 0,0-2 0,-2 0 0,0 0 0,-1 1 0,-1-1 0,2-1 0,1 0 0,0-1 0,1 1 0,2 3 0,2-3 0,2 5 0,0-4 0,0 1 0,0 5 0,0-4 0,0 3 0,0-3 0,0-1 0,0 0 0,0 0 0,0 0 0,0 0 0,0 3 0,0-4 0,4 2 0,9-7 0,-2-1 0,6-2 0,-6 4 0,-1-3 0,1 5 0,-2-3 0,0 1 0,1 1 0,4-2 0,0-1 0,1 0 0,-1 1 0,-5 0 0,-30 6 0,10-7 0,-29 5 0,21-7 0,-2 0 0,-6 0 0,-9 3 0,-10 1 0,-6-1 0,4 3 0,2-2 0,6-1 0,5 3 0,2-2 0,10 0 0,5-1 0,4-3 0,5 0 0,-1 0 0,0 0 0,-4 0 0,-2 0 0,-4 0 0,4 0 0,2-2 0,8-1 0,3-9 0,3-2 0,-1-6 0,1 1 0,0 1 0,-3 0 0,-2-4 0,-1 5 0,-1-3 0,3 7 0,-1 1 0,0 4 0,1-1 0,2 2 0,0-3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22:17.6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1394 24575,'0'26'0,"0"-3"0,0-16 0,0 0 0,0 5 0,0-3 0,0 5 0,0-5 0,0 1 0,0 0 0,0-1 0,0-1 0,0 4 0,0-3 0,0 2 0,0-2 0,0 2 0,0-2 0,0 3 0,0-3 0,0 0 0,0 1 0,0 0 0,0 0 0,0-1 0,0 1 0,0 0 0,2-1 0,0 1 0,1 0 0,1 0 0,-1 0 0,1 0 0,3-1 0,-2 1 0,-1-1 0,1-54 0,-4 7 0,2-57 0,-3 26 0,0 17 0,0-2 0,0-44 0,0 47 0,0 1 0,0-30 0,0 23 0,0 11 0,0 3 0,0 7 0,2 9 0,0 5 0,2 8 0,3 6 0,-1 4 0,5 13 0,-6-4 0,1 8 0,-6-1 0,0-3 0,0 3 0,0-2 0,0 0 0,0 0 0,0 0 0,0 0 0,0 3 0,0 1 0,2 1 0,0 2 0,1-2 0,2 4 0,2 3 0,0-2 0,3 2 0,-3-3 0,-1-5 0,-1 4 0,0-4 0,4 4 0,-4-5 0,4 0 0,-4-2 0,2 3 0,-1 0 0,0 0 0,-1-3 0,-2-1 0,0 1 0,-1-1 0,-1 0 0,-1 0 0,0 0 0,0 0 0,0-1 0,0 2 0,0-2 0,3 0 0,-2 2 0,2-2 0,-3 3 0,0-3 0,0 1 0,0-1 0,0 1 0,0 0 0,0 0 0,0 0 0,0 0 0,0-1 0,0 1 0,0 0 0,0 3 0,0 2 0,0 0 0,0-2 0,0-3 0,0 0 0,0 3 0,0-4 0,0 4 0,0-4 0,0-35 0,0 10 0,0-44 0,0 13 0,3-51 0,7 10 0,3 9 0,6-4-260,2 9 0,3 0 260,1-5 0,0 0-492,3-3 0,-2 2 208,-5 12 1,-2 2 283,-2 0 0,1 0-357,-2 3 0,-1 1 357,-3 10 0,0 2 0,9-33 0,-2 18 115,-7 18 0,-4 24 0,-5 6 1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22:19.32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24575,'0'36'0,"0"-7"0,0-14 0,0-5 0,0-4 0,0-1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22:20.12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3:31:05.72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2215 211 24575,'0'35'0,"-7"3"0,-9 2 0,-1-5 0,2 3 0,1 4 0,9-6 0,-4 34 0,2-25 0,2 19 0,-2-18 0,-5 10 0,-1 2 0,-5 8 0,-1 7 0,-5 3 0,-6 7 0,-1-4 0,-4-3 0,5-6 0,4-6 0,3-9 0,6-8 0,0-5 0,5-7 0,1-2 0,4-5 0,0-1 0,0 0 0,4 0 0,0 0 0,3-1 0,0 2 0,0 0 0,0 6 0,0 5 0,0 2 0,0 3 0,0 1 0,0-3 0,0-1 0,0-10 0,0-5 0,0-6 0,0-1 0,0 0 0,0 0 0,0 0 0,0-4 0,0 3 0,0-3 0,0-1 0,2 0 0,0-4 0,3-1 0,2 6 0,0-1 0,0 3 0,1-5 0,-1 0 0,1 1 0,1 1 0,-1 1 0,0-1 0,-2-3 0,1-1 0,0 0 0,1-2 0,0-3 0,1-17 0,-1-6 0,1-16 0,-5-2 0,3-7 0,-2-8 0,-2 1 0,0-2 0,1-37 0,-4 32 0,0 1 0,0-25 0,0 13 0,0-1 0,0 0 0,0 1 0,0 7 0,0 3 0,0-11 0,0 22 0,0-10 0,0 28 0,0 3 0,0 5 0,0 4 0,0 5 0,0 5 0,0 29 0,0 0 0,0 46 0,0-20 0,0 15 0,0-13 0,0-2 0,4 9 0,5 4 0,5 7 0,5 7 0,1 2 0,1 1 0,-1-2 0,-1-7 0,0 0 0,-3-2 0,-3-6 0,0-3 0,-3-13 0,0 3 0,-4-16 0,-2 3 0,-1-11 0,-2 3 0,0-3 0,-1-1 0,0 0 0,0-3 0,0-1 0,0-4 0,0-3 0,0-2 0,0 0 0,0-42 0,0-9 0,0-45 0,0-4 0,0 40 0,0-2 0,0-2 0,0-4 0,0-26 0,0-1 0,0 21 0,0-1 0,0-2 0,0-4 0,0 8 0,0 9 0,0 4 0,0-11 0,0 4 0,0-7 0,-4 10 0,0 0 0,-5 1 0,-2 6 0,-2 1 0,-3 0 0,4 5 0,3-3 0,5 5 0,4-15 0,0 20 0,0-9 0,0 23 0,0 0 0,0 4 0,0 1 0,0 4 0,0 1 0,0 35 0,0-1 0,0 33 0,0-7 0,0 30 0,0-15 0,0-14 0,0 1 0,0 31 0,0-5 0,0-5 0,0-21 0,0 8 0,0 0 0,0 1 0,0-2 0,0-8 0,0 1 0,0 16 0,0-21 0,0 14 0,0-22 0,0 2 0,0 3 0,0-3 0,-3 0 0,-1-1 0,-3-4 0,-1-2 0,1-5 0,0-1 0,1-4 0,0-5 0,3-4 0,-1-5 0,1 1 0,0-1 0,-2 0 0,1-1 0,-2-3 0,-4-2 0,-3-2 0,-5-2 0,-6 0 0,-6 0 0,-2 0 0,-7 0 0,0 0 0,-1 0 0,0 0 0,8 0 0,3 0 0,9 0 0,5 0 0,0 0 0,5 0 0,0 0 0,1 0 0,-5-5 0,-1 4 0,-9-3 0,-4 4 0,-4 0 0,-6 0 0,0 0 0,-2 0 0,0 0 0,4 0 0,2 0 0,6 0 0,-1 0 0,2 0 0,-1 0 0,0 0 0,-5 0 0,-1 0 0,-6 0 0,-4 0 0,-3 0 0,-4 0 0,0 0 0,6 0 0,8 0 0,8 0 0,6 0 0,2 0 0,-2 0 0,4 0 0,2 0 0,3 0 0,-1 0 0,0 0 0,1 0 0,-4 3 0,0 0 0,-5 3 0,-1 3 0,-3 1 0,-3 1 0,0-1 0,-3 0 0,0 2 0,-1-1 0,-5 1 0,-5 0 0,-6 3 0,14-3 0,0 0 0,18-10 0,4 2 0,4 0 0,6 2 0,9 6 0,1-4 0,5 3 0,-1-5 0,0-1 0,1 1 0,4 2 0,4 0 0,2 0 0,1 1 0,0 0 0,2 1 0,6 0 0,4-1 0,-1-4 0,5 3 0,1-3 0,2 0 0,4 3 0,-5-3 0,1 0 0,-1 1 0,-6-2 0,-4 0 0,-7 2 0,-4-2 0,-4 0 0,-2-1 0,-3-3 0,0 0 0,-2 0 0,4 0 0,-2 0 0,2 0 0,-2 0 0,3 0 0,4 0 0,2 0 0,7 0 0,-1 0 0,0 0 0,8 0 0,-6 0 0,3 0 0,-2 0 0,-8 0 0,3 0 0,0 0 0,0 0 0,4 0 0,-1 0 0,1 0 0,0 0 0,-3 0 0,-3 0 0,-5 0 0,-3 0 0,-2 0 0,0 0 0,-1 0 0,0 0 0,3 0 0,1 0 0,4 0 0,4 2 0,-3 2 0,4-1 0,-1 0 0,2-2 0,-1-1 0,0 0 0,-1 0 0,-2 0 0,2 0 0,-4 0 0,-3 0 0,1 0 0,-6 0 0,3 0 0,-5 0 0,1 0 0,4 0 0,-3 0 0,4 0 0,-1 0 0,1 0 0,1 0 0,-1 0 0,-4 0 0,-3 1 0,3 1 0,0 1 0,0-1 0,-28-20 0,-1 1 0,-59-45 0,18 16 0,12 15 0,-3 0 0,-35-17-450,38 28 0,-2 2 450,-2-2 0,0 0 0,3 3 0,1 1 0,-41-13 0,18 4 0,10 6 0,14 3 0,7 0 0,11-1 900,6 0-900,1-3 0,8 6 0,0 0 0,7 5 0,0 0 0,-1-1 0,1 0 0,1 0 0,3 0 0,-2 0 0,2 0 0,0 1 0,1-1 0,1 1 0,-2-5 0,0-4 0,-1-5 0,1-4 0,3 0 0,0 0 0,0 0 0,0 0 0,0 3 0,0 0 0,0 1 0,0 2 0,0-2 0,0 1 0,0 1 0,2-1 0,4-1 0,3 0 0,4-4 0,2 0 0,5 0 0,4-1 0,2 1 0,2-1 0,-1 3 0,1 1 0,-1 3 0,0 1 0,0-1 0,-4 5 0,-5 3 0,-1 2 0,-7 6 0,0-2 0,-32 4 0,5 2 0,-24 4 0,4 11 0,11 2 0,-10 7 0,13-4 0,-1-2 0,5-1 0,1 2 0,2-4 0,-1 3 0,-2 1 0,-2 1 0,-7 4 0,-4 2 0,-2-1 0,-3 2 0,2-3 0,-4-2 0,-12 5 0,-3-3 0,-13 3 0,4-3 0,6-8 0,9-6 0,16-5 0,8-4 0,9 0 0,6 0 0,-2-7 0,5-4 0,1-9 0,5-8 0,0-9 0,0-6 0,3-12 0,14-6 0,15-5 0,18-8-508,12 1 508,1 5 0,-6 5 0,-5 14 0,-7 3 0,-6 3 0,-6 6 0,-1 2 0,-3 0 0,-1-2 508,-2 6-508,-9 3 0,-3 12 0,-3 4 0,-1 2 0,-3 4 0,-4-1 0,-26 18 0,7-1 0,-19 17 0,8 25 0,6-14 0,-5 29 0,10-23 0,7-4 0,3 3 0,6-3 0,0 9 0,0 7 0,0 4 0,0 0 0,0 0 0,0-11 0,0-6 0,0-8 0,0-6 0,0-4 0,0-2 0,0-4 0,0 0 0,0 4 0,0-4 0,0 3 0,0 1 0,0-1 0,0 14 0,0-9 0,0 8 0,0-14 0,-2-2 0,0-3 0,-1-4 0,1-4 0,34-59 0,16-13 0,-8 5 0,4-4 0,1 3 0,4-1-492,8-13 0,2-1 0,0 2 0,0 1 232,0 0 0,-1 1-232,-7 5 0,-2 3 371,-10 14 1,-2 2 120,-5 4 0,-1 1 0,0 1 0,-1 0-466,32-36 466,-30 34 0,1-1 0,4-7 0,-1 0 0,-2 0 0,0 0 0,0 0 0,-1 0 0,-2 1 0,-1 1 0,0 1 0,0 1 0,0 3 0,-2 0 0,18-32 0,-8 15 0,-15 16 983,-7 12 0,-3 12 0,-4 6-323,-4 8-90,-2 33-570,-5-2 0,-5 28 0,-9-7 0,-5 2 0,-4 0 0,1-6 0,3-8 0,0-4 0,3 0 0,2-5 0,2-1 0,2-4 0,1-4 0,2 3 0,2-4 0,0 1 0,1 2 0,-1-3 0,3 5 0,-1 0 0,-3 5 0,-2 9 0,-4 3 0,-2 7 0,0 1 0,0-2 0,0 3 0,-2-5 0,2-4 0,1-5 0,3-7 0,2-4 0,1-4 0,1-1 0,2-5 0,1 0 0,-2 0 0,-1 0 0,-3 4 0,0 4 0,-2 5 0,0 4 0,-12 12 0,8-8 0,-11 11 0,8-9 0,-1 2 0,-2 0 0,1-2 0,-1 0 0,1 1 0,-1 0 0,1-1 0,-1 1 0,1 0 0,1 5 0,-3 6 0,2 1 0,0 1 0,2-1 0,4-6 0,0 0 0,1-1 0,0-5 0,1-2 0,4-5 0,2-5 0,2-3 0,2-3 0,0-2 0,0-1 0,0-2 0,1-1 0,0 1 0,0-4 0,3-29 0,-1-1 0,5-25 0,4 3 0,18-26 0,2 1 0,6-3 0,-3 8 0,2 5 0,-3 4 0,8-15 0,-5 17 0,7-6 0,3-2 0,1-2 0,5-2 0,-8 7 0,-4 12 0,-7 12 0,-12 13 0,-2 6 0,-7 4 0,-3 2 0,-3 5 0,-3 27 0,3-7 0,1 31 0,-1-22 0,3 13 0,-2-13 0,0 2 0,1-7 0,-3-1 0,1 0 0,2 0 0,-1 2 0,1-3 0,0 2 0,-2 1 0,-1-1 0,-2 3 0,1 0 0,-1-1 0,0-2 0,0-4 0,0-4 0,0 0 0,0-1 0,0 0 0,0-55 0,0 14 0,0-49 0,0 28 0,0-7 0,0-9 0,0-15 0,0 17 0,0-4 0,0 35 0,2 2 0,0 11 0,1 4 0,-1 5 0,-2 1 0,2 3 0,0-1 0,1 0 0,-1 0 0,-2 0 0,1 0 0,-1 1 0,0 0 0,0 0 0,0-6 0,0 6 0,0-7 0,0 7 0,0 0 0,1-1 0,1-3 0,1-1 0,1 1 0,-1 2 0,0 2 0,0 3 0,2-3 0,-1-1 0,2 2 0,-2-1 0,0 0 0,1 2 0,-3-5 0,1 4 0,0 0 0,-1 0 0,1-2 0,-1-3 0,1-5 0,1-1 0,2-4 0,1 5 0,-3 3 0,2-3 0,-3 4 0,5-4 0,-4 5 0,3-3 0,-2 3 0,3-4 0,0-1 0,1 0 0,0-1 0,1 1 0,1-1 0,0 3 0,0 2 0,-1 3 0,0 0 0,-2 1 0,-1 3 0,-20 28 0,9-12 0,-13 22 0,12-21 0,-2 7 0,-4 7 0,-4 5 0,0 3 0,-1-4 0,2-2 0,-3 1 0,1 0 0,-1-1 0,-2-1 0,4-2 0,-2 0 0,2-2 0,-1 2 0,-1-3 0,0-3 0,1-2 0,2-2 0,3-3 0,0 1 0,1-1 0,0 0 0,0 0 0,0 0 0,0 0 0,0 0 0,0 0 0,2 3 0,0 2 0,3-1 0,0 0 0,1-4 0,-3 3 0,2-4 0,-2 4 0,3-5 0,-1 2 0,0 0 0,-1 0 0,0-1 0,0 1 0,1-4 0,3-26 0,-1 4 0,3-19 0,0-11 0,0 16 0,0-16 0,0 19 0,0 1 0,0-2 0,0 0 0,0 4 0,0 1 0,0 1 0,0-2 0,0 1 0,0 1 0,0 4 0,0 3 0,0-2 0,-2 6 0,-1-2 0,-3 5 0,-7-8 0,1 3 0,-1-4 0,3 4 0,3 4 0,-1 1 0,3 0 0,-1 2 0,0-3 0,3 2 0,0-4 0,3 3 0,0 0 0,0-3 0,0-1 0,0-1 0,0 0 0,2 5 0,7 3 0,1 5 0,7 3 0,-3 3 0,-2-3 0,0 1 0,-2-1 0,-1-1 0,1 0 0,0-1 0,0-1 0,-1 0 0,0 3 0,2 1 0,-3 0 0,4-1 0,-3-1 0,0 1 0,0-1 0,0 0 0,0 0 0,-24 10 0,10-7 0,-20 6 0,16-11 0,1 0 0,-3 0 0,3 0 0,-2 0 0,-1 0 0,2 0 0,-14 0 0,11 0 0,-8 0 0,12 0 0,-1 0 0,-1 0 0,2-1 0,0-1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0:09.419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8 83 24575,'-4'-4'0,"3"1"0,-1 0 0,2 0 0,0 1 0,0-1 0,0 0 0,0 1 0,0-1 0,0 1 0,0-2 0,0 1 0,0 0 0,0 0 0,0 0 0,0 0 0,0 1 0,0-1 0,0 0 0,0-1 0,0 1 0,0 0 0,0 0 0,0 1 0,0-1 0,0 0 0,0 1 0,0-1 0,0 1 0,0 5 0,0 0 0,0 3 0,0-1 0,0 0 0,0 0 0,0-1 0,0 0 0,0-1 0,0 1 0,0 0 0,0 0 0,0 1 0,0-1 0,0 1 0,0 0 0,1-1 0,-1-1 0,1 1 0,0 0 0,-1 0 0,1-1 0,0 0 0,0 0 0,0-1 0,0 1 0,-1-2 0,1-3 0,0-1 0,-1-2 0,0 2 0,0 0 0,0 1 0,0 2 0,0 3 0,0 5 0,2-2 0,0 3 0,0-4 0,0 0 0,0 0 0,0-1 0,-1 0 0,1 0 0,-1 0 0,1 0 0,0 0 0,-1-1 0,0 1 0,0 0 0,0 0 0,0-2 0,-1-1 0,0-3 0,0-1 0,1-2 0,1 1 0,1-3 0,2-1 0,0-2 0,0 0 0,0 0 0,-1 1 0,-1 2 0,-1 1 0,0 1 0,0 1 0,-1 2 0,0 1 0,-1 4 0,0 2 0,0 2 0,0 0 0,0 2 0,0-1 0,0 2 0,1-3 0,0 3 0,0-2 0,-1 1 0,0-2 0,0 1 0,1 0 0,0 0 0,1 0 0,-1-3 0,-1 0 0,0-3 0,0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0:23.211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67 264 24575,'0'-3'0,"0"0"0,0 0 0,0 0 0,0-1 0,0 1 0,0 0 0,0 0 0,0 1 0,-1 0 0,0 0 0,0-1 0,1 0 0,0-1 0,0 1 0,0-1 0,-1 1 0,0-1 0,0 1 0,0-1 0,0 1 0,0-1 0,0 1 0,1 0 0,-1 0 0,0 1 0,0 0 0,-2 1 0,2 1 0,-1 1 0,2 1 0,0 1 0,0 0 0,0 0 0,-1 0 0,0 0 0,0 0 0,0-1 0,0 1 0,0 0 0,0 0 0,0 0 0,1 0 0,-1-1 0,0 1 0,0-1 0,0 1 0,0 0 0,0 0 0,0 1 0,0-1 0,0 1 0,0-1 0,1 1 0,0-1 0,0 1 0,-1-1 0,0 1 0,0-1 0,0 1 0,0-2 0,0-1 0,0-1 0,0-2 0,1-1 0,0 0 0,0 0 0,0 0 0,0 0 0,0-1 0,0 1 0,0 0 0,0 0 0,0 0 0,0 0 0,0 0 0,0 0 0,0 0 0,0 0 0,0 0 0,0 0 0,0-1 0,0 1 0,-1-1 0,0 1 0,0-1 0,-1 0 0,1 1 0,0-1 0,0 0 0,1 0 0,0 1 0,0-1 0,-1 1 0,0 0 0,0 0 0,1 0 0,0 0 0,-1-1 0,0 1 0,0-1 0,1 1 0,0 0 0,0 0 0,0 0 0,0 0 0,0 1 0,0-1 0,0 0 0,0 0 0,0-1 0,0 1 0,0 0 0,0 0 0,0 0 0,0 0 0,0 1 0,0-1 0,0 0 0,0 0 0,0 0 0,0-1 0,0 1 0,0 0 0,0-1 0,0 1 0,0 0 0,0 1 0,0-1 0,0 0 0,0 1 0,0-1 0,0 0 0,0 1 0,0-1 0,0-1 0,0 1 0,0 0 0,0 0 0,0 0 0,0 0 0,0 0 0,0 0 0,0 0 0,0 0 0,0 1 0,0-1 0,0 0 0,0 0 0,0 0 0,0 0 0,0 0 0,0 2 0,0 0 0,0 4 0,0 0 0,0 1 0,0-2 0,-1 1 0,-1 0 0,0 1 0,0-1 0,2 1 0,0-1 0,-1 0 0,1 0 0,0 0 0,0 0 0,0 0 0,0 0 0,0 0 0,0 0 0,0 1 0,0-1 0,0 0 0,1 1 0,0-1 0,0 1 0,0 0 0,0-1 0,0 1 0,0 0 0,1-1 0,-1 1 0,0-2 0,1 1 0,0-2 0,-1 1 0,1 0 0,0-2 0,0 2 0,0-1 0,-1 0 0,1 2 0,0 0 0,0 1 0,1-1 0,-1 0 0,0 1 0,1-1 0,-1 1 0,1 0 0,-1-1 0,0 1 0,0-2 0,0 0 0,0 0 0,-1 1 0,1-2 0,1 1 0,-1 0 0,0-1 0,0 1 0,0-1 0,1 1 0,-1 0 0,1-1 0,-1 1 0,1 0 0,-1-1 0,1 1 0,-1-1 0,-1 1 0,1-1 0,0-1 0,-1-1 0,-1-4 0,0-2 0,0-4 0,0-2 0,0-9 0,0 7 0,0-5 0,0 11 0,0 0 0,0 2 0,0 1 0,0 3 0,0 1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0:26.573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55 18 24575,'-5'0'0,"0"0"0,0-1 0,-1 0 0,-1-1 0,0 0 0,0 1 0,4-1 0,0 1 0,1-1 0,0 0 0,1 0 0,-1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1:18.17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94 425 24575,'-6'0'0,"-7"0"0,-3-1 0,-2-1 0,2 0 0,7-1 0,2 0 0,3-1 0,1 1 0,2-1 0,2 2 0,2 1 0,4 3 0,2-1 0,-1 3 0,0-3 0,-4-1 0,-2-6 0,0-7 0,-2-8 0,0-9 0,0-4 0,0-4 0,0-1 0,0 5 0,0 5 0,0 3 0,0 3 0,0 0 0,0 2 0,0 3 0,0 0 0,0 5 0,0 2 0,0 3 0,0 5 0,0 15 0,-2 1 0,0 12 0,0-6 0,-1-2 0,1 4 0,-1-8 0,0 6 0,2-7 0,-1 2 0,0 1 0,1-6 0,0-1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08:50.58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1 333 24575,'0'-24'0,"0"4"0,0 13 0,1 1 0,2-8 0,0 5 0,2-5 0,-2 5 0,-1-1 0,1 1 0,-2 0 0,4 1 0,-2 0 0,3-1 0,1 4 0,2 2 0,1 2 0,2 4 0,-5-1 0,3 2 0,-3 1 0,0-2 0,3 3 0,7 1 0,-4-2 0,6 3 0,-8-5 0,0 0 0,-1-1 0,-1-1 0,3 3 0,-1-2 0,1 0 0,-3-1 0,-2 0 0,2 1 0,2-1 0,-1 1 0,-1-2 0,-1 3 0,0-3 0,4 3 0,-3-3 0,0 0 0,0 0 0,1 3 0,0-3 0,-1 3 0,0-3 0,-1 0 0,4 3 0,-5-2 0,2 1 0,0-2 0,1 0 0,-1 1 0,2 1 0,-2-1 0,-1 0 0,4 2 0,-5-2 0,3 2 0,-1-1 0,-2 0 0,5 2 0,-5-3 0,2 2 0,0-3 0,1 0 0,0 0 0,1 0 0,-2 0 0,0 0 0,2 0 0,-3 0 0,6 0 0,0 0 0,4 0 0,1 0 0,0 0 0,-2 0 0,-2 0 0,-3 0 0,-3 0 0,2 0 0,1 0 0,6 0 0,1 0 0,-2 0 0,1 0 0,-4 0 0,-3 0 0,-1 0 0,-2 0 0,5 2 0,5 3 0,4 1 0,37 1 0,1-2 0,-7-3 0,2-1 0,18 2 0,14-3 0,-33 0 0,8 0 0,-1 0 0,1 0 0,4 0 0,-2 0 0,-1 0 0,3 0 0,-7 0 0,-1 0 0,-7 0 0,-8 0 0,-4 0 0,-9 0 0,-6 0 0,-8 0 0,-5 0 0,-2 0 0,0 0 0,-1 0 0,4 0 0,-4 0 0,2 1 0,-1 1 0,0 0 0,0 1 0,-1-1 0,-27-23 0,8 9 0,-26-19 0,-6 5 0,8 4 0,-11-3 0,17 8 0,3 5 0,-8 0 0,-4 0 0,-6-1 0,-14-1 0,-3 3 0,-8-2 0,-5 4 0,8 1 0,-8 1 0,6 3 0,9-2 0,9 3 0,11-1 0,9 2 0,7 2 0,5 0 0,6-1 0,3-1 0,-1 0 0,2 1 0,-2 1 0,-2 0 0,0 0 0,3 0 0,-3 0 0,5 0 0,-3 0 0,-3 0 0,2 0 0,-4 0 0,6-1 0,2-1 0,-3 0 0,-5 1 0,-5 0 0,-2 1 0,-2 0 0,5 0 0,0 0 0,3 0 0,4 0 0,-1 0 0,3 0 0,-1 0 0,-3 0 0,-14 0 0,3 0 0,-12 0 0,13 0 0,-2 0 0,1 2 0,2 1 0,3 0 0,4 1 0,5-2 0,4-1 0,-3 1 0,2-2 0,-3 0 0,0 0 0,0 0 0,-9 0 0,8 0 0,-3 0 0,6 0 0,-2 0 0,-3 0 0,-4 0 0,3 0 0,2 0 0,1 0 0,3 0 0,-1-1 0,-6-3 0,7 1 0,-6-3 0,6 3 0,1-1 0,-2 2 0,-3-2 0,-5 1 0,0 0 0,-1 0 0,6 3 0,3-1 0,2 1 0,-1 0 0,0 0 0,-2 0 0,-2 0 0,-1 0 0,-4 0 0,3 0 0,1 0 0,7 0 0,-2 0 0,1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08:52.93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08:55.23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99 0 24575,'30'0'0,"-4"0"0,-17 0 0,0 0 0,1 0 0,-1 0 0,2 0 0,-3 0 0,3 0 0,-4 0 0,10 0 0,-1 0 0,5 0 0,-2 0 0,-4 0 0,-2 2 0,-3-1 0,-1 1 0,0 1 0,-5 6 0,-14-2 0,4 2 0,-12-5 0,8-2 0,-5-1 0,-5 0 0,-4 0 0,2 1 0,0 0 0,-3 0 0,-5 2 0,-2-1 0,1 0 0,8 2 0,3-3 0,4 1 0,3-1 0,3 0 0,3-1 0,0 2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0:14.448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0 6 24575,'5'0'0,"12"0"0,-2 0 0,10 0 0,-5 0 0,5 0 0,2 0 0,0 0 0,-4-1 0,-9-1 0,-3 1 0,-6 0 0,-2 1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0:16.973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70 56 24575,'-4'-3'0,"-1"1"0,2-2 0,-2 1 0,0 0 0,1 0 0,-1-1 0,2 2 0,1-1 0,0 1 0,0 0 0,-3-2 0,1 3 0,-1-3 0,2 2 0,-1-2 0,1 1 0,1 0 0,0 1 0,1 1 0,0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0:31.232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74 69 24575,'0'-5'0,"0"1"0,0 1 0,-1 0 0,0 0 0,0-3 0,-1 1 0,1-1 0,-1 1 0,1 1 0,0 1 0,-1 0 0,1 1 0,1 0 0,-2-1 0,1 0 0,0-1 0,-1 2 0,-1 0 0,1 1 0,-1 1 0,0 1 0,1 0 0,1 2 0,-1 0 0,1 1 0,-1 0 0,0 0 0,1-1 0,-1 1 0,1 0 0,0-1 0,1 1 0,0 0 0,-1-2 0,0 0 0,0 1 0,0-2 0,0 2 0,-1-2 0,0 0 0,0 1 0,-1-1 0,1 0 0,1 1 0,-1-1 0,0 1 0,0-1 0,0 1 0,1 0 0,-1 0 0,2 0 0,-1-1 0,2 2 0,0-1 0,-1 0 0,0-1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1:35.927"/>
    </inkml:context>
    <inkml:brush xml:id="br0">
      <inkml:brushProperty name="width" value="0.035" units="cm"/>
      <inkml:brushProperty name="height" value="0.035" units="cm"/>
      <inkml:brushProperty name="color" value="#FBC5C0"/>
    </inkml:brush>
  </inkml:definitions>
  <inkml:trace contextRef="#ctx0" brushRef="#br0">124 0 24575,'-8'0'0,"2"0"0,-1 0 0,2 0 0,-8 0 0,4 0 0,-2 0 0,4 0 0,3 0 0,-1 0 0,1 0 0,-1 0 0,1 0 0,1 0 0,-1 0 0,1 0 0,-1 0 0,1 0 0,1 0 0,-1 0 0,-1 0 0,1 0 0,-1 0 0,2 0 0,2 0 0,1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1:47.677"/>
    </inkml:context>
    <inkml:brush xml:id="br0">
      <inkml:brushProperty name="width" value="0.035" units="cm"/>
      <inkml:brushProperty name="height" value="0.035" units="cm"/>
      <inkml:brushProperty name="color" value="#FBC5C0"/>
    </inkml:brush>
  </inkml:definitions>
  <inkml:trace contextRef="#ctx0" brushRef="#br0">1 130 24575,'0'-3'0,"0"0"0,2 2 0,-1 0 0,1-1 0,-1 0 0,0 0 0,0 0 0,0 1 0,1-1 0,0 1 0,0 0 0,6 0 0,5 0 0,5 0 0,0-2 0,1-1 0,-1 0 0,-1 0 0,-2 0 0,-7 2 0,-2 1 0,-2 1 0,-1-1 0,-1 0 0,-2-1 0,0-1 0,1 0 0,1-1 0,0 1 0,0 0 0,0 1 0,0 1 0,0 0 0,1 0 0,2-1 0,3-1 0,1 0 0,2-2 0,0 1 0,-2 2 0,-2-1 0,-2 2 0,0 0 0,-1 1 0,0-1 0,1 1 0,3 0 0,1 0 0,4 0 0,-5 0 0,2 0 0,-7 0 0,1 0 0,-2 0 0,-1 0 0,-5 3 0,0-1 0,-3 3 0,4-3 0,0 0 0,1-1 0,0 1 0,1 0 0,-1-1 0,1 1 0,-1-1 0,0 0 0,-1-1 0,0 1 0,-7 1 0,-4 1 0,-3 2 0,-1 1 0,3-1 0,2-2 0,-1 0 0,6-1 0,0-1 0,5 0 0,2-1 0,4-3 0,1 1 0,2-1 0,-3 2 0,-1-1 0,0 0 0,0 1 0,-1-1 0,1 0 0,-1 1 0,1-1 0,0 1 0,2-1 0,2 0 0,2-2 0,4 0 0,0 0 0,0 0 0,0 0 0,-3 1 0,-1 1 0,-2 1 0,-1-1 0,-2 1 0,1 0 0,1-1 0,2 0 0,2 0 0,0-1 0,-2 1 0,4-1 0,-6 1 0,3 1 0,-6 2 0,0 0 0,-1-1 0,2 1 0,0-1 0,1 0 0,-1 0 0,1 0 0,-1 0 0,0 0 0,-1 1 0,0-1 0,0 1 0,2-1 0,0 0 0,-1 0 0,1 0 0,0 0 0,-2-1 0,1 0 0,-1-1 0,-1 0 0,1-1 0,0 1 0,0 0 0,0 2 0,-2 0 0,-1 2 0,-1 0 0,0 2 0,1-2 0,-1 0 0,-1 1 0,-1 1 0,1-1 0,-1 1 0,3-3 0,-2 1 0,1 0 0,-3 0 0,0 1 0,-2 0 0,0 0 0,1-1 0,1 1 0,0-1 0,2-1 0,0 1 0,1-1 0,1-1 0,4-2 0,0 0 0,3-1 0,-3 1 0,1-1 0,-1 1 0,-1 0 0,0-1 0,0 1 0,0 0 0,0 0 0,0 0 0,-1 0 0,0 1 0,1-1 0,0 1 0,1-1 0,1 0 0,2-1 0,3-2 0,0 1 0,0 1 0,-1 1 0,-3 1 0,-1 0 0,0-1 0,0 1 0,-2 0 0,0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2:25.944"/>
    </inkml:context>
    <inkml:brush xml:id="br0">
      <inkml:brushProperty name="width" value="0.035" units="cm"/>
      <inkml:brushProperty name="height" value="0.035" units="cm"/>
      <inkml:brushProperty name="color" value="#2A192E"/>
    </inkml:brush>
  </inkml:definitions>
  <inkml:trace contextRef="#ctx0" brushRef="#br0">0 0 24575,'0'4'0,"0"-1"0,0-1 0,0 1 0,0 0 0,0 0 0,0 0 0,0 0 0,0 0 0,0-1 0,0 1 0,0 0 0,0-1 0,0 1 0,0-1 0,0 1 0,0 0 0,0 0 0,0 0 0,0 0 0,0 0 0,0-1 0,0 1 0,0-1 0,0 1 0,0 0 0,0 0 0,0 0 0,0 0 0,0 0 0,0 0 0,0 0 0,0-1 0,0 1 0,0 0 0,0-1 0,0 1 0,0 0 0,0-1 0,0 1 0,0 0 0,0 0 0,0 0 0,0-1 0,0 1 0,0 0 0,0-1 0,0 1 0,0 0 0,0 0 0,0 0 0,0-1 0,0 1 0,0 0 0,0-1 0,0 1 0,0 0 0,0 0 0,0 0 0,0-1 0,0 1 0,0 0 0,0 0 0,0 0 0,0 0 0,0 0 0,0 0 0,0 0 0,0 0 0,0-1 0,0 1 0,0 0 0,0 0 0,0 0 0,0 0 0,0 0 0,0-1 0,0 1 0,0 0 0,0 0 0,0 0 0,0 0 0,0-1 0,0 1 0,0 1 0,0-2 0,0 1 0,0 0 0,0 0 0,0-1 0,0 1 0,0-1 0,0 1 0,0 0 0,0 0 0,0 0 0,0 0 0,0 0 0,0-1 0,0 1 0,0 0 0,0 0 0,0 0 0,0 0 0,0-1 0,0 1 0,0-1 0,0 1 0,0-1 0,0 1 0,0 0 0,0 0 0,0 0 0,0 0 0,0-1 0,0 1 0,0-1 0,0 1 0,0-1 0,0 1 0,0 0 0,0 0 0,0-1 0,0 1 0,0-1 0,0 1 0,0-1 0,0 1 0,0-1 0,0 1 0,0 0 0,0-1 0,0 1 0,0-1 0,0 1 0,0-1 0,0 1 0,0 0 0,0 0 0,0-1 0,0 1 0,0-1 0,0 1 0,0 1 0,0-1 0,0 1 0,0-1 0,0 0 0,0 0 0,0 0 0,0 0 0,0 0 0,0-1 0,0 1 0,0-1 0,0-1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2:33.198"/>
    </inkml:context>
    <inkml:brush xml:id="br0">
      <inkml:brushProperty name="width" value="0.035" units="cm"/>
      <inkml:brushProperty name="height" value="0.035" units="cm"/>
      <inkml:brushProperty name="color" value="#2A192E"/>
    </inkml:brush>
  </inkml:definitions>
  <inkml:trace contextRef="#ctx0" brushRef="#br0">0 32 24575,'4'-4'0,"0"0"0,-1-1 0,1 1 0,0 0 0,-1 0 0,1 2 0,-1-1 0,-1 1 0,0 2 0,-2 3 0,0 0 0,0 2 0,0-2 0,0 0 0,0 1 0,0-1 0,0 1 0,0 0 0,0 0 0,0-1 0,0 1 0,0 0 0,0-1 0,0-1 0,1 0 0,0 1 0,0-2 0,0 2 0,-1-1 0,2 0 0,-2 0 0,1 0 0,0 1 0,-1-1 0,1 1 0,0 0 0,0-1 0,0 0 0,0 0 0,-1 0 0,1 0 0,0 0 0,0 0 0,0 0 0,-1 0 0,0 1 0,0 0 0,0-1 0,0 1 0,0 0 0,0 0 0,0 0 0,1-1 0,0-1 0,0-2 0,0-1 0,0-1 0,0 1 0,0-1 0,0 0 0,-1 0 0,0 0 0,0 1 0,0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1:32.23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28 1 24575,'0'7'0,"0"0"0,1-3 0,1-1 0,-1 0 0,0 0 0,-1 1 0,0 0 0,0 0 0,0 0 0,0 0 0,0 0 0,0-1 0,0 1 0,0 0 0,0 0 0,0 0 0,0 1 0,0-1 0,0 1 0,0 0 0,0-1 0,0 0 0,0 0 0,0 0 0,0 0 0,0 1 0,0 0 0,0 0 0,0 0 0,0-1 0,0 0 0,0-1 0,0 1 0,0 0 0,0 1 0,0-1 0,0 0 0,0 0 0,0 0 0,0 0 0,0 0 0,0 1 0,0-1 0,0 1 0,0 0 0,0-1 0,0 1 0,0-1 0,0 0 0,0 1 0,0-1 0,0-1 0,0 1 0,0 1 0,0 0 0,0-1 0,0 0 0,0 0 0,0 0 0,0-1 0,0 2 0,0-1 0,0 1 0,0 2 0,0 4 0,0-3 0,0 3 0,0-7 0,0 1 0,0-1 0,0 0 0,0 1 0,0-1 0,0 0 0,0 0 0,0 0 0,0 0 0,0 0 0,0 1 0,0 0 0,0 0 0,0 0 0,0 0 0,0-1 0,0 0 0,0 2 0,0 3 0,0-1 0,0 1 0,0-3 0,0-1 0,0 0 0,0 1 0,0 1 0,-1 0 0,0 2 0,-1 1 0,1-3 0,1 0 0,0-2 0,0-1 0,-1 3 0,-1 3 0,-2 2 0,-1 2 0,2-2 0,-3 1 0,4-4 0,-1 0 0,3-6 0,-1-1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2:42.944"/>
    </inkml:context>
    <inkml:brush xml:id="br0">
      <inkml:brushProperty name="width" value="0.035" units="cm"/>
      <inkml:brushProperty name="height" value="0.035" units="cm"/>
      <inkml:brushProperty name="color" value="#2A192E"/>
    </inkml:brush>
  </inkml:definitions>
  <inkml:trace contextRef="#ctx0" brushRef="#br0">0 0 24575,'0'0'0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2:47.477"/>
    </inkml:context>
    <inkml:brush xml:id="br0">
      <inkml:brushProperty name="width" value="0.035" units="cm"/>
      <inkml:brushProperty name="height" value="0.035" units="cm"/>
      <inkml:brushProperty name="color" value="#2A192E"/>
    </inkml:brush>
  </inkml:definitions>
  <inkml:trace contextRef="#ctx0" brushRef="#br0">1 51 24575,'0'-3'0,"0"-1"0,0 1 0,0-1 0,0 0 0,0 0 0,0 1 0,0-1 0,0 0 0,0 0 0,0 0 0,0 1 0,0 0 0,0 1 0,0 1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2:50.877"/>
    </inkml:context>
    <inkml:brush xml:id="br0">
      <inkml:brushProperty name="width" value="0.035" units="cm"/>
      <inkml:brushProperty name="height" value="0.035" units="cm"/>
      <inkml:brushProperty name="color" value="#2A192E"/>
    </inkml:brush>
  </inkml:definitions>
  <inkml:trace contextRef="#ctx0" brushRef="#br0">9 198 24575,'0'-3'0,"0"-1"0,0 1 0,0-1 0,0 0 0,0 1 0,0 0 0,0-1 0,0 0 0,0 1 0,0-1 0,0 1 0,0 1 0,0-1 0,0 0 0,0 0 0,0 0 0,0 0 0,0 0 0,0 0 0,0 1 0,0-1 0,0 0 0,0-1 0,0 1 0,0 0 0,0-1 0,0 1 0,0 0 0,0 0 0,0 0 0,-1 1 0,0 0 0,0 0 0,0-1 0,0 1 0,0-1 0,0 0 0,0 1 0,0-1 0,1 0 0,0-1 0,0 1 0,0 0 0,0 0 0,0 1 0,0-1 0,0 0 0,0 0 0,0 1 0,0-1 0,0 0 0,0 0 0,0 0 0,0 0 0,0 1 0,0-1 0,0 0 0,0 0 0,0 0 0,0 1 0,0-1 0,0 0 0,0 1 0,0-1 0,0 0 0,0 2 0,0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2:37.819"/>
    </inkml:context>
    <inkml:brush xml:id="br0">
      <inkml:brushProperty name="width" value="0.035" units="cm"/>
      <inkml:brushProperty name="height" value="0.035" units="cm"/>
      <inkml:brushProperty name="color" value="#2A192E"/>
    </inkml:brush>
  </inkml:definitions>
  <inkml:trace contextRef="#ctx0" brushRef="#br0">0 140 24575,'2'-3'0,"0"0"0,-1 2 0,0-1 0,0-1 0,0-1 0,5-5 0,-2 2 0,2-2 0,-2 4 0,-1 2 0,1 0 0,-1 1 0,0-1 0,-2 1 0,-1 1 0,-1 1 0,-2 0 0,1 0 0,-1 0 0,1-1 0,1-2 0,0 0 0,2-1 0,0 1 0,1 0 0,0 1 0,-1 0 0,0 0 0,1 1 0,-1-1 0,0 0 0,0 0 0,-1 1 0,1-1 0,1 0 0,-2 0 0,1 0 0,0 0 0,-1-1 0,1 2 0,0-2 0,1 1 0,0 0 0,-1 0 0,1 1 0,-1-1 0,0-1 0,0 1 0,0-1 0,0 1 0,0 0 0,1 0 0,-1-1 0,1 2 0,0-1 0,-1 1 0,0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2:39.685"/>
    </inkml:context>
    <inkml:brush xml:id="br0">
      <inkml:brushProperty name="width" value="0.035" units="cm"/>
      <inkml:brushProperty name="height" value="0.035" units="cm"/>
      <inkml:brushProperty name="color" value="#2A192E"/>
    </inkml:brush>
  </inkml:definitions>
  <inkml:trace contextRef="#ctx0" brushRef="#br0">42 1 24575,'-3'2'0,"-1"-1"0,-1-1 0,-1 0 0,1 0 0,0 0 0,1 0 0,0 0 0,1 0 0,1 0 0,1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3:06.844"/>
    </inkml:context>
    <inkml:brush xml:id="br0">
      <inkml:brushProperty name="width" value="0.035" units="cm"/>
      <inkml:brushProperty name="height" value="0.035" units="cm"/>
      <inkml:brushProperty name="color" value="#2A192E"/>
    </inkml:brush>
  </inkml:definitions>
  <inkml:trace contextRef="#ctx0" brushRef="#br0">25 1 24575,'0'3'0,"0"0"0,0 0 0,0 0 0,0 0 0,0 0 0,0-1 0,0 1 0,0 0 0,0 0 0,0-1 0,0 1 0,0 0 0,0-1 0,0 1 0,0 0 0,0 0 0,0 0 0,0-1 0,0 1 0,0-1 0,0 1 0,0 0 0,0-1 0,0 1 0,0 0 0,0-1 0,0 1 0,0-1 0,0 1 0,0-1 0,0 1 0,0 0 0,0 0 0,0-1 0,0 1 0,0 0 0,0 0 0,0-1 0,0 1 0,0 0 0,0 0 0,0 0 0,0 0 0,0-1 0,0 1 0,0 0 0,0 0 0,0 0 0,2-1 0,-1 0 0,-1 0 0,1 0 0,0 0 0,0 0 0,0 0 0,0 1 0,0 0 0,0 0 0,0-1 0,1 0 0,-1-1 0,0 1 0,0 0 0,0 0 0,-1 1 0,0 0 0,0 0 0,0-1 0,0 1 0,0 0 0,0 0 0,0 0 0,0 0 0,0 0 0,0 1 0,0-1 0,0 0 0,0-1 0,0 1 0,0 0 0,0-1 0,0 1 0,0 0 0,0 0 0,0-1 0,0 1 0,0 0 0,0 0 0,0 0 0,0 0 0,0 0 0,0 0 0,0 0 0,1-1 0,-1 1 0,1-1 0,0 0 0,-1 1 0,0 0 0,0 0 0,0 0 0,0-1 0,0 1 0,0 0 0,0 0 0,0 0 0,0 0 0,0 0 0,0-1 0,0 1 0,0 0 0,0-1 0,0 1 0,0-1 0,0 1 0,0 0 0,0 1 0,0-1 0,0 0 0,0-1 0,0 1 0,0 0 0,0 0 0,0 0 0,0 0 0,0 0 0,0 0 0,0 0 0,0 0 0,0-1 0,0 1 0,0 0 0,0 0 0,0-1 0,0 1 0,0 0 0,0-1 0,0 1 0,0 0 0,0-1 0,0 1 0,0 0 0,0 0 0,0-1 0,0 1 0,0 1 0,0-1 0,0 0 0,0-1 0,0 1 0,0 0 0,0 0 0,0-1 0,0 1 0,0 0 0,0 1 0,0-1 0,0 1 0,0-1 0,0 1 0,0-1 0,0 0 0,0 0 0,0 0 0,0 0 0,0 0 0,0-1 0,0 1 0,0 0 0,0-1 0,0 1 0,0 0 0,0 0 0,0-1 0,0 1 0,0-1 0,0 1 0,0 0 0,0-1 0,0 1 0,0-1 0,0 1 0,0 0 0,-1-1 0,0 0 0,1 0 0,-1 1 0,1 0 0,0-1 0,0 1 0,0 0 0,0-1 0,0 1 0,0-1 0,0 1 0,0 2 0,0-1 0,-1 2 0,0-2 0,0 0 0,0-1 0,1 1 0,0-1 0,-1-1 0,1 0 0,-1 0 0,0 1 0,1-1 0,0 1 0,0 0 0,0 0 0,0 0 0,0 0 0,0 0 0,0 0 0,0-1 0,0 1 0,0 0 0,0 0 0,0 1 0,0-1 0,-1 0 0,0 0 0,0 0 0,0-1 0,1 1 0,0 0 0,-1-1 0,0 0 0,0 1 0,0-1 0,1 1 0,0 0 0,0 0 0,0 0 0,0-1 0,0 1 0,-1-1 0,-1 0 0,0 0 0,1 1 0,0 1 0,1-1 0,0 0 0,0-1 0,-1 0 0,0 0 0,0 0 0,0 1 0,0 0 0,0 0 0,1-1 0,-1 2 0,0 0 0,0 0 0,1 0 0,-1-1 0,0 0 0,0 1 0,-1 1 0,2-2 0,-3 2 0,3-2 0,-1 1 0,0-2 0,1 0 0,0-1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7:14.92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436 110 24575,'22'-10'0,"3"1"0,-13 7 0,7-1 0,-1-1 0,4 1 0,16 0 0,-8 1 0,12 1 0,-15-1 0,2-1 0,-1 1 0,-3-1 0,0 3 0,-5 0 0,0 0 0,-3 0 0,-1 0 0,-3 0 0,1 0 0,2 0 0,-3 0 0,3 0 0,-4 0 0,0 0 0,0 0 0,-1 0 0,2 0 0,0 0 0,0 0 0,1 0 0,-1 0 0,1 0 0,1 0 0,2 0 0,0 0 0,-1 0 0,0 0 0,1 0 0,3 0 0,-1 0 0,-2 0 0,0 0 0,-4 0 0,0 0 0,0 0 0,5 0 0,-5 0 0,7 0 0,-6 0 0,4 0 0,3 0 0,3 0 0,0 0 0,3 0 0,-2 0 0,0 0 0,-1 0 0,0 0 0,1 0 0,-1 0 0,0 0 0,-6 0 0,-2 0 0,1 0 0,0 0 0,0 0 0,-1 0 0,-1 0 0,-1 0 0,-1 0 0,-2 0 0,-3 0 0,2 0 0,-1 0 0,2 0 0,-3 0 0,5 0 0,-3 0 0,1 0 0,1 0 0,1 0 0,1 0 0,2 0 0,-2 0 0,-1 0 0,1 0 0,-1 0 0,3 0 0,-1 0 0,0 0 0,1 0 0,1 0 0,2 0 0,7 0 0,-9 0 0,5 0 0,-8 0 0,3 0 0,-1 0 0,0 0 0,1 0 0,0 0 0,-1 0 0,1 0 0,-1 0 0,1 0 0,0 0 0,-1 0 0,-2 0 0,-3 0 0,-1 0 0,-2 0 0,2 0 0,-1 0 0,3 0 0,3 0 0,6 0 0,5 0 0,9 0 0,27 0 0,-18 0 0,14 0 0,-31 0 0,-10 0 0,-3 0 0,-4 0 0,-3 0 0,-40 0 0,11 0 0,-34 0 0,20 0 0,-10 0 0,-3 0 0,1 0 0,5 0 0,14 0 0,4 0 0,1 0 0,-1 0 0,0 0 0,2 0 0,4 0 0,-4 0 0,-1 0 0,1 0 0,3 0 0,3 0 0,0 0 0,-5 0 0,-2 0 0,0 0 0,-3 0 0,2 0 0,0 0 0,1 0 0,3 0 0,1 0 0,0 0 0,0 0 0,0 0 0,0 0 0,-3-6 0,-2 0 0,1-1 0,-4 1 0,4 6 0,-4-3 0,0 0 0,-3-1 0,10 1 0,0 1 0,12 0 0,1 0 0,-3 2 0,4 0 0,-8-1 0,4 1 0,-6-1 0,2-2 0,3 1 0,1 0 0,2 1 0,-1-1 0,2 0 0,-4 0 0,0 1 0,-6 1 0,-3-1 0,-7 1 0,-4 0 0,2 0 0,-2 0 0,3 0 0,0 0 0,3 0 0,5 0 0,2 0 0,2 0 0,-2 0 0,6 0 0,1 0 0,6 0 0,-5 0 0,0 0 0,0 0 0,1 0 0,3 0 0,-3 0 0,2 0 0,-2 0 0,-6 0 0,3 0 0,-2 0 0,1 0 0,4 0 0,-1 0 0,1 0 0,0 0 0,-1 0 0,0 0 0,1 0 0,3 0 0,-4 0 0,1 0 0,-4 0 0,4 0 0,-1 0 0,1 0 0,-4 0 0,-1 0 0,-2 0 0,1 0 0,-1 0 0,0 1 0,1 1 0,2 0 0,0-1 0,0 1 0,0 0 0,1 0 0,-1 1 0,1 0 0,2 0 0,1-1 0,-1-1 0,3 1 0,-3 0 0,1-1 0,0 0 0,-2 0 0,1 2 0,0-1 0,1 1 0,2-3 0,-5 4 0,1-2 0,-9 2 0,1-2 0,-13 0 0,7 1 0,-2 0 0,14-1 0,4 0 0,3 0 0,-6 0 0,-4 3 0,-8 3 0,1 0 0,-6 3 0,12-6 0,-2 1 0,10-4 0,-1-1 0,0-1 0,-9 1 0,4 3 0,-5 1 0,10-1 0,4-2 0,32-4 0,-17 0 0,20-2 0,-26 2 0,-1 1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7:21.13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7:42.74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44 24575,'25'2'0,"-6"0"0,-11-2 0,-3 0 0,6 0 0,-2 0 0,3 0 0,-4 0 0,0 0 0,3 0 0,-2 0 0,1 0 0,-2 0 0,2 0 0,0 0 0,-1 0 0,0 0 0,0 0 0,0 0 0,2 0 0,-3 0 0,3 0 0,-3 0 0,1 0 0,1 0 0,-2-2 0,5 1 0,-5-1 0,7 2 0,-4-1 0,-1 0 0,-1-1 0,1 1 0,-2 1 0,4 0 0,-2 0 0,2 0 0,-3 0 0,2 0 0,-2 0 0,-1 0 0,3 0 0,-3 0 0,1 0 0,2 0 0,3 0 0,-3 0 0,2 0 0,-6 0 0,0 0 0,3-3 0,0 2 0,2-2 0,4 2 0,-4 1 0,3 0 0,-5 0 0,-2-1 0,2-1 0,-3-1 0,3 2 0,-1-1 0,0 2 0,4 0 0,-5 0 0,3 0 0,-3 0 0,-1-2 0,5 2 0,-1-3 0,2 1 0,7 0 0,-9 0 0,5 1 0,-11-1 0,3 1 0,2-2 0,-1 2 0,3 0 0,-3 1 0,6 0 0,-4 0 0,1 0 0,-5 0 0,2 0 0,0 0 0,1 0 0,0 0 0,-3 0 0,2 0 0,2 0 0,-3 0 0,3 0 0,-4 0 0,3 0 0,0 1 0,-40 3 0,11-2 0,-36 2 0,22-4 0,-1 0 0,6 0 0,7 1 0,6 1 0,7-1 0,1 0 0,-16-1 0,-6 0 0,-13 0 0,0 0 0,9 2 0,4 1 0,8 1 0,3 0 0,6-2 0,2 0 0,2-2 0,-4 0 0,-5 0 0,-6 0 0,0 0 0,-6 0 0,10 0 0,1 0 0,9 0 0,4 0 0,28-6 0,-13 3 0,24-5 0,-21 6 0,4 1 0,-4 1 0,0 0 0,-5-1 0,-1-1 0,3 1 0,-2 0 0,4 1 0,-4 0 0,1 0 0,2 0 0,-3 0 0,5 0 0,-6 0 0,3 0 0,0 0 0,-1 0 0,0 0 0,0 0 0,-1 0 0,2 0 0,-1 0 0,1 0 0,4 0 0,-6 0 0,4 0 0,-4 0 0,0 2 0,3-1 0,-1 0 0,-2 0 0,4-1 0,-6 0 0,5 0 0,-2 0 0,-1 0 0,2 1 0,-2 0 0,2 0 0,-1 0 0,-1-1 0,2 2 0,-1-1 0,1 1 0,-1-2 0,0 0 0,0 0 0,0 0 0,1 0 0,-1 0 0,1 0 0,-2 0 0,3 0 0,-1 0 0,-1 0 0,0 0 0,1 0 0,-1 0 0,2 0 0,-2 2 0,-1 1 0,1-1 0,0 2 0,0-3 0,0 1 0,2-2 0,-4 2 0,-32 3 0,13-2 0,-25 2 0,27-5 0,0 0 0,3 0 0,-6 0 0,1 0 0,-3 0 0,1 0 0,-7 0 0,8 0 0,-4 0 0,5 0 0,-4 0 0,-4 0 0,-1 0 0,3 0 0,5 0 0,3 0 0,2 0 0,-1-2 0,1 0 0,-5 0 0,1 0 0,-4 2 0,-7 0 0,7 0 0,-3 0 0,9 0 0,0 0 0,-1-2 0,4 0 0,-3-3 0,3 3 0,-3-2 0,0 2 0,2-1 0,-3 0 0,4 2 0,-7-1 0,-10 2 0,-13 0 0,-9 0 0,-14 0 0,23 0 0,-3 0 0,23 0 0,4 0 0,3 0 0,35 0 0,-18 0 0,25 0 0,-28 0 0,1 0 0,8 0 0,-6 0 0,5 0 0,-4 0 0,0 0 0,4 0 0,-5 0 0,4 0 0,-2 0 0,1 0 0,0 0 0,0 0 0,-2 0 0,2 0 0,-2 0 0,2 0 0,-1 0 0,0 0 0,0 0 0,1 0 0,-2 2 0,2-1 0,-2 3 0,1-2 0,1 2 0,-1-3 0,-1 0 0,3 0 0,-3 0 0,1 1 0,1-1 0,-2-1 0,2 0 0,-1 0 0,0 2 0,1-2 0,-1 2 0,1 0 0,0-1 0,-1 1 0,0-2 0,1 2 0,-1-1 0,1 0 0,1 0 0,-4 0 0,4 0 0,-4 0 0,3 0 0,0-1 0,-1 0 0,0 0 0,1 0 0,0 0 0,-1 0 0,0 0 0,0 2 0,0-1 0,2 3 0,-3-3 0,2 1 0,-2-2 0,3 0 0,0 0 0,-2 0 0,1 0 0,-2 0 0,2 0 0,0 0 0,-2 0 0,2 0 0,0 0 0,2 0 0,7 0 0,-5 0 0,10 0 0,-5 0 0,1-1 0,-1-1 0,-3-2 0,-2 1 0,1 0 0,-2 2 0,-3-1 0,-2 1 0,2-1 0,-35 1 0,12 1 0,-46 0 0,29 0 0,-16 0 0,18 0 0,1 0 0,7 0 0,10 0 0,2 0 0,-2 0 0,3 0 0,-4-1 0,0-1 0,-2 0 0,2 0 0,1 2 0,2 0 0,0 0 0,-2 0 0,-4 0 0,-4 0 0,-4 0 0,-2 0 0,2 0 0,3 0 0,5 0 0,3 0 0,3 0 0,0 0 0,-10 0 0,-3 0 0,-5 0 0,1 0 0,-2 0 0,8 0 0,-1 0 0,10 0 0,4 0 0,-4 0 0,0 0 0,1 0 0,-22 0 0,-5 0 0,-12 0 0,3 1 0,13 2 0,4 1 0,5-1 0,6 0 0,5-1 0,4-2 0,3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7:52.8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1:39.10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29 137 24575,'0'12'0,"0"6"0,0-4 0,0 4 0,0-7 0,0 0 0,-2 1 0,1-1 0,-1-2 0,-1-2 0,2-1 0,-1 1 0,0 0 0,1 0 0,-1 0 0,1-1 0,-1 1 0,1 0 0,-1 1 0,-1-2 0,2-1 0,-1 0 0,1 0 0,1 0 0,0-3 0,0-1 0,0-8 0,0-1 0,0-10 0,0 2 0,0-1 0,0 0 0,0 3 0,0 2 0,0 0 0,0 0 0,0 2 0,0-1 0,0-1 0,0 2 0,0-1 0,0-1 0,0 0 0,0-2 0,0 2 0,0 1 0,0 0 0,0 1 0,0-1 0,1 2 0,0 2 0,1 1 0,0 1 0,0 1 0,-1-1 0,0 0 0,-1 0 0,0 0 0,0 0 0,0 1 0,0-1 0,1 1 0,0 3 0,0 5 0,0 4 0,-1 4 0,0 3 0,0 0 0,0 1 0,0-3 0,0-2 0,0 0 0,0 1 0,0 0 0,1-2 0,0-2 0,1-2 0,-1 0 0,0 0 0,-1 0 0,0-1 0,0-2 0,0-1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8:08.28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0 148 24575,'15'0'0,"4"0"0,-3 0 0,1 0 0,0 0 0,-3 0 0,1-2 0,8 1 0,-9-1 0,9 0 0,-10 1 0,1-1 0,-1 0 0,-3 0 0,1 0 0,-2 1 0,-2 0 0,-1 1 0,-1 0 0,-1 0 0,1 0 0,-1 0 0,0 0 0,0 0 0,0 0 0,4 0 0,1 0 0,3-3 0,2 0 0,-6-1 0,1 2 0,-5 2 0,-1-1 0,0 0 0,1 0 0,-1 0 0,1 1 0,0-1 0,1 0 0,-1-1 0,1 1 0,-1 1 0,0-1 0,1 0 0,-1 0 0,0 0 0,1 1 0,-1 0 0,0 0 0,-1 0 0,-1-1 0,0 0 0,3-1 0,-1 1 0,1 1 0,-2 0 0,0-1 0,-1 0 0,0 0 0,3 0 0,1-1 0,4-1 0,-1-1 0,1 1 0,-3 1 0,-2 0 0,0 0 0,0 1 0,-1 0 0,0 0 0,1-1 0,5-1 0,3-1 0,4 0 0,3-1 0,0 2 0,3-1 0,-3-1 0,5 1 0,-10-1 0,4 2 0,-10 0 0,-1 1 0,-1 1 0,0 1 0,-2 0 0,-1-1 0,-2-1 0,-10 1 0,-1 0 0,-10 1 0,-4 0 0,-5 0 0,0 0 0,1 0 0,7 0 0,4 0 0,2 0 0,3 0 0,3 0 0,2 0 0,3 0 0,-2 0 0,-1 0 0,-2 0 0,-3 0 0,-3 0 0,-1 0 0,1 0 0,3 0 0,2 0 0,2 0 0,2 0 0,1 0 0,1 0 0,13 0 0,-2 0 0,10 0 0,7 0 0,-5 0 0,8 0 0,-8 0 0,2-1 0,-5-1 0,3 0 0,-5 0 0,0 2 0,2-2 0,2 0 0,-1 0 0,2 0 0,-2 2 0,-3-1 0,-1-1 0,-5 0 0,-2 1 0,-2 1 0,-1 0 0,-1 0 0,-1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8:31.32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535 0 24575,'-8'8'0,"-5"1"0,-3-3 0,-3 2 0,-1 2 0,-6 3 0,12-5 0,-6 3 0,14-8 0,2-1 0,1-1 0,0 1 0,0 1 0,-4 2 0,2-2 0,-4 2 0,3-2 0,0 0 0,2 0 0,-1 0 0,1-1 0,-1 1 0,1 1 0,0-2 0,-2 1 0,-1 0 0,1 0 0,0-1 0,2 0 0,1 0 0,-2 0 0,-1 1 0,0 1 0,-4 3 0,2-2 0,-5 2 0,4-4 0,0 2 0,3-3 0,2 0 0,0-1 0,0 0 0,0 1 0,1 1 0,-2-1 0,1 0 0,0 0 0,0-1 0,0 2 0,1-1 0,0-1 0,0 0 0,-1-1 0,-1 1 0,1 0 0,1 0 0,15-1 0,-4 0 0,12-1 0,-5-3 0,-3 0 0,3-2 0,-6 2 0,-1 0 0,-3 2 0,1 0 0,-2 0 0,2 1 0,-2 0 0,-1 1 0,-10 3 0,2-1 0,-6 2 0,6-1 0,2-1 0,-1 0 0,0 2 0,0-2 0,-1 2 0,2-2 0,-2 0 0,1 1 0,0-1 0,0 1 0,1-1 0,0 0 0,0 0 0,0 1 0,1 0 0,0 0 0,-1 0 0,0 0 0,0 0 0,0 0 0,0-1 0,0 0 0,0 0 0,0 0 0,1 0 0,0 0 0,0-1 0,-2 1 0,1 1 0,-1-1 0,0 1 0,0 0 0,2 0 0,0 0 0,1 0 0,-1-1 0,0 1 0,0-1 0,-1-1 0,1 1 0,0-1 0,-2 1 0,1 0 0,-1 0 0,2 0 0,1 2 0,0-1 0,-1 0 0,0-1 0,1 1 0,0-1 0,-1 1 0,0 0 0,-1-1 0,0 1 0,1-2 0,-1 1 0,0-1 0,-2 1 0,1 1 0,1-1 0,0 0 0,0-1 0,-1 0 0,-1 0 0,2 1 0,-1-1 0,2 0 0,-2 0 0,1 1 0,1-1 0,-1 0 0,1 0 0,-1 0 0,-1 0 0,2 0 0,-2 1 0,2 0 0,-1 0 0,1-1 0,-1 0 0,-1-1 0,1 1 0,0 0 0,2 0 0,-1 1 0,-1-1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8:38.25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90 19 24575,'8'0'0,"-1"0"0,-4 0 0,1 0 0,0 0 0,0 0 0,-1 0 0,-1 1 0,1 1 0,-1-1 0,1 0 0,1 0 0,-1 0 0,-1 0 0,-1 3 0,-3 0 0,-1-1 0,-1-1 0,0-1 0,-3 1 0,-4 0 0,-2 0 0,-1 0 0,4-2 0,0 0 0,0 0 0,-4 0 0,0 0 0,2 0 0,3 0 0,6-1 0,1 0 0,9-3 0,2-1 0,12-1 0,-4 1 0,2 0 0,1 1 0,-3 0 0,0 0 0,-2 1 0,-4 0 0,-1 1 0,-4 1 0,-1 0 0,0 1 0,-2 1 0,0 0 0,0 1 0,-1 0 0,0 0 0,0 0 0,0-1 0,1 1 0,-1-1 0,2 0 0,-1 0 0,1 0 0,-1-1 0,-1 1 0,2 0 0,-1 0 0,2 0 0,-1-1 0,-1 1 0,1 0 0,0 0 0,0 0 0,0-1 0,0 0 0,-1 0 0,0 0 0,1 0 0,-1 0 0,1 0 0,0 0 0,0 0 0,1 0 0,-1 0 0,0 0 0,0 0 0,-1 0 0,1 0 0,-1 0 0,1 0 0,1 0 0,-1 0 0,-1 0 0,1 0 0,-1 0 0,0 0 0,1 1 0,0 1 0,0-1 0,0 0 0,0-1 0,-1 0 0,1 0 0,-1 0 0,1 0 0,0 0 0,0 0 0,-1-1 0,-1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9:13.255"/>
    </inkml:context>
    <inkml:brush xml:id="br0">
      <inkml:brushProperty name="width" value="0.05" units="cm"/>
      <inkml:brushProperty name="height" value="0.05" units="cm"/>
      <inkml:brushProperty name="color" value="#F4D8E2"/>
    </inkml:brush>
  </inkml:definitions>
  <inkml:trace contextRef="#ctx0" brushRef="#br0">0 261 24575,'4'-3'0,"0"1"0,-3-1 0,1 0 0,0 1 0,0 0 0,-1 0 0,2-1 0,-2 0 0,2 1 0,0-1 0,14-8 0,25-9 0,17-8 0,15-5 0,0 1 0,-10 5 0,-8 2 0,-13 6 0,-12 3 0,-9 6 0,-8 3 0,-6 5 0,-5 0 0,-3 1 0,-3 1 0,0 1 0,0 1 0,2-1 0,0 2 0,-1-1 0,0 0 0,-1 0 0,1 2 0,-1-1 0,1 0 0,0-1 0,-1 0 0,1-1 0,0 0 0,-2 1 0,-3 2 0,-4 1 0,-2 2 0,-1 0 0,2 1 0,1-1 0,2-1 0,2-1 0,2-1 0,1-1 0,0-1 0,2 0 0,0 0 0,-1-1 0,-6 3 0,-6 1 0,-8 3 0,-6 4 0,3 1 0,-1 0 0,6-2 0,5-2 0,3-1 0,5-2 0,2-2 0,2-1 0,-2 0 0,-2 1 0,-2 1 0,-1 1 0,3-1 0,-1 2 0,2-3 0,1 1 0,2-2 0,-3 0 0,-4 2 0,-4 1 0,-2 1 0,2-1 0,1 0 0,3 0 0,3-1 0,1 0 0,4-1 0,1-2 0,1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9:23.147"/>
    </inkml:context>
    <inkml:brush xml:id="br0">
      <inkml:brushProperty name="width" value="0.05" units="cm"/>
      <inkml:brushProperty name="height" value="0.05" units="cm"/>
      <inkml:brushProperty name="color" value="#F4D8E2"/>
    </inkml:brush>
  </inkml:definitions>
  <inkml:trace contextRef="#ctx0" brushRef="#br0">1 0 24575,'0'0'0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19:32.714"/>
    </inkml:context>
    <inkml:brush xml:id="br0">
      <inkml:brushProperty name="width" value="0.05" units="cm"/>
      <inkml:brushProperty name="height" value="0.05" units="cm"/>
      <inkml:brushProperty name="color" value="#F4D8E2"/>
    </inkml:brush>
  </inkml:definitions>
  <inkml:trace contextRef="#ctx0" brushRef="#br0">1 422 24575,'5'-10'0,"1"-1"0,-1 0 0,2-1 0,1-2 0,2-4 0,-2 3 0,1 0 0,-4 7 0,0 1 0,-1 2 0,1 0 0,-1 1 0,0 1 0,1-1 0,-1 1 0,0 0 0,5-3 0,-3 2 0,5-1 0,-5 2 0,0 1 0,-2 0 0,1 1 0,-1-1 0,2 1 0,1-1 0,4-1 0,3-1 0,-1-1 0,0-1 0,-4 2 0,-2 0 0,-1 1 0,-1 2 0,-2-1 0,-1 2 0,2-2 0,4-2 0,5-2 0,5-2 0,12-7 0,-5 4 0,6-4 0,-11 5 0,-3 2 0,-4 2 0,-4 3 0,-4 1 0,-1 1 0,0 0 0,-2 0 0,-6 2 0,-1 1 0,-9 9 0,5-5 0,-5 5 0,5-3 0,-1 0 0,1 0 0,1-1 0,2-2 0,0 0 0,2-1 0,2 0 0,0 0 0,-1 0 0,0 0 0,0 0 0,0 1 0,-1-1 0,1 0 0,0 1 0,0-1 0,-1-1 0,1 0 0,-2 0 0,1 0 0,-2 2 0,-2-1 0,-4 2 0,1-1 0,-1 0 0,3 0 0,3-2 0,-1 1 0,4-3 0,1 1 0,-1 1 0,-1 0 0,0 1 0,-3-1 0,1 0 0,0 0 0,1 0 0,2 0 0,0-1 0,-1 0 0,2 0 0,-1-1 0,0 1 0,0 1 0,-1 1 0,-2 1 0,0-1 0,1 1 0,0-1 0,1-1 0,1 0 0,-1 0 0,1 0 0,-2 1 0,0-1 0,-2 1 0,-1 0 0,1-1 0,1-1 0,2 2 0,0-2 0,1-1 0,0 3 0,-1-1 0,0 2 0,-2 3 0,1-3 0,-1 2 0,4-3 0,1-1 0,0 1 0,2-2 0,0 0 0,1-1 0,1-1 0,0-1 0,0 0 0,0 0 0,-2-2 0,1 1 0,-1 0 0,1-1 0,4-2 0,9-6 0,10-6 0,5-3 0,3 0 0,-2 2 0,-6 4 0,-4 2 0,-5 3 0,-5 3 0,-2 0 0,-3 2 0,-2 1 0,-3 2 0,-5 3 0,0-1 0,-4 4 0,0-2 0,-6 4 0,1-4 0,-4 4 0,8-4 0,0 0 0,2-1 0,2 0 0,0-1 0,1 0 0,-1 0 0,-6 1 0,-5 2 0,-4 1 0,-13 6 0,15-4 0,-6 2 0,13-3 0,3-2 0,2-1 0,2-2 0,3-1 0,7 1 0,6-1 0,8-3 0,2-3 0,-2-1 0,-2 0 0,-3 2 0,-4 1 0,-2 0 0,0 0 0,-4 1 0,-1 1 0,-2 0 0,0 0 0,-1 0 0,2 0 0,6-6 0,7-5 0,4 0 0,7-4 0,-2 3 0,0 0 0,-1 0 0,-7 3 0,-5 4 0,-3 2 0,-2 2 0,-3 1 0,-1 0 0,0 0 0,1-1 0,2-2 0,1-1 0,0 0 0,3-1 0,-5 2 0,2 1 0,-2 1 0,-2 2 0,0-2 0,0 1 0,-1-1 0,2 0 0,0 0 0,-1 0 0,-1 1 0,0-1 0,-1 1 0,2-1 0,-1 0 0,1-1 0,0 2 0,0-1 0,0 0 0,1 0 0,0 0 0,0 0 0,0 1 0,1 0 0,-2 1 0,-1-1 0,0 1 0,1-3 0,1 1 0,2 0 0,-2 0 0,0 1 0,0 0 0,1 1 0,-2-1 0,0 1 0,-1-1 0,-2-1 0,1 0 0,0 0 0,0 0 0,0 2 0,1-1 0,0 1 0,-1-1 0,1 1 0,1-1 0,0-1 0,2-1 0,1 0 0,1 1 0,-1 0 0,-1 2 0,-2-1 0,0 0 0,0 1 0,2-1 0,2-1 0,3-2 0,2-1 0,-4 1 0,0 1 0,-3 3 0,-1 0 0,-1 1 0,-1 1 0,-2 0 0,-2 1 0,0-1 0,-1 0 0,0-1 0,0 0 0,0 0 0,0 0 0,0 0 0,-1 0 0,0 0 0,-1 0 0,-9 2 0,-5 2 0,-8 2 0,0 3 0,7-2 0,1 1 0,4-1 0,0 0 0,1 0 0,6-3 0,3-2 0,2-1 0,1-2 0,2 1 0,0-1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1T05:20:46.5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548 0 24575,'33'0'0,"0"0"0,10 0 0,-6 0 0,25 0 0,11 0 0,-9 0 0,19 0 0,-28 0 0,-4 0 0,-10 0 0,-1 0 0,-7 0 0,-6 0 0,-4 0 0,-4 0 0,-2 0 0,1 0 0,-2 0 0,-3 1 0,2 0 0,0 1 0,2 1 0,0-1 0,-2 0 0,2 1 0,0-1 0,1 0 0,0 0 0,-1-2 0,-2 1 0,0-1 0,0 1 0,-3 0 0,0 1 0,-2-1 0,0-1 0,-2 0 0,4 0 0,-1 0 0,5 0 0,-1 0 0,4 2 0,0-1 0,3 1 0,1 1 0,0 0 0,-2-1 0,-1 0 0,-2-1 0,-2 1 0,-1-1 0,-3 2 0,1-1 0,-1-1 0,-2 1 0,0-2 0,0 1 0,0 1 0,4-1 0,1 0 0,0 1 0,-1-1 0,-4 1 0,1 0 0,-1 0 0,-1-1 0,1 0 0,-1 0 0,1 1 0,-1-1 0,2 0 0,-2-1 0,-1 0 0,4 0 0,-1 0 0,3 0 0,-1 0 0,5 0 0,-1 0 0,-1 0 0,-5 0 0,-5 0 0,-33 0 0,13 0 0,-27 0 0,23 0 0,-6-2 0,3 1 0,-2-2 0,3 2 0,3-2 0,0 1 0,0 1 0,-7 1 0,9 0 0,-5 0 0,9 0 0,-2 0 0,-1 0 0,-3 0 0,0 0 0,1 0 0,-1 0 0,0 0 0,-3 0 0,-5 0 0,-2 0 0,1 0 0,-3-2 0,-2-1 0,1 1 0,-4 0 0,1 2 0,-1 0 0,-2-2 0,3-1 0,3 0 0,8 1 0,5 2 0,2 0 0,3 0 0,1 0 0,3 0 0,-3 0 0,1 0 0,-7 0 0,3 0 0,-1 0 0,2 0 0,2 0 0,3 0 0,-3 0 0,-2 0 0,-2 0 0,0 0 0,-1 0 0,2 0 0,2 0 0,1 0 0,4-2 0,-6 2 0,1-2 0,-4 2 0,3 0 0,1 0 0,1 0 0,1 0 0,1 0 0,0 0 0,-1 0 0,-4 0 0,-4 0 0,-1 0 0,2 0 0,-1 0 0,3 0 0,3 0 0,3 0 0,-2 0 0,0 0 0,-6 0 0,5 0 0,-1 0 0,4 0 0,1 0 0,-2 0 0,2 0 0,-7 0 0,0 0 0,-7 0 0,-5 0 0,-3 0 0,-1 0 0,5 0 0,4 0 0,6 0 0,4 0 0,5-1 0,-1 0 0,-3 0 0,-1 0 0,-1 1 0,-2 0 0,1 0 0,-4 0 0,3 0 0,2 0 0,2 0 0,2 0 0,-1 0 0,2 0 0,-4 0 0,1 0 0,1 0 0,-1 0 0,3 0 0,-2 0 0,0 0 0,2 0 0,-4 0 0,3 0 0,-3 0 0,3 0 0,0 0 0,-3 0 0,3 0 0,-4 0 0,4 0 0,1 0 0,-3 0 0,4 0 0,-5 0 0,2 0 0,-2 0 0,-2 0 0,5 0 0,1 0 0,-2-4 0,3 4 0,-6-3 0,4 3 0,-1 0 0,-5 0 0,5 2 0,-7 0 0,8 0 0,1 0 0,2-1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1:47.78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15 62 24575,'0'7'0,"0"-1"0,0-2 0,0 1 0,0 0 0,0 0 0,0-1 0,0 1 0,0-1 0,0 2 0,0 0 0,0 1 0,0 0 0,0-1 0,0-1 0,0 0 0,0-1 0,0 1 0,0 1 0,0 1 0,0 3 0,0-1 0,0-2 0,0 0 0,0-2 0,0-2 0,0-2 0,0-5 0,0-2 0,0-1 0,0 0 0,0 2 0,0 0 0,0 1 0,0 0 0,0 0 0,0 0 0,0-4 0,0 0 0,0-3 0,0 2 0,0-1 0,0 1 0,0 1 0,0 1 0,0 0 0,0-1 0,0 1 0,0 0 0,0 3 0,0 0 0,0-1 0,0 1 0,0 0 0,0 0 0,0-1 0,0 0 0,0 0 0,0 0 0,0 0 0,0 0 0,0 0 0,0 3 0,0 1 0,0 4 0,0 1 0,0 1 0,0-1 0,0 0 0,0 2 0,0 0 0,0 0 0,0 1 0,0-2 0,0 0 0,0 0 0,0 0 0,0 0 0,0 0 0,0-1 0,0 1 0,0 0 0,0 0 0,0 0 0,0-1 0,0 0 0,0 1 0,0 0 0,0 0 0,0 0 0,0-1 0,0 1 0,0 0 0,0 0 0,0 0 0,0 0 0,0 0 0,0 0 0,0 1 0,0-1 0,0 0 0,0 0 0,0 0 0,0 0 0,0 0 0,0 0 0,0-1 0,0 1 0,0-1 0,0 0 0,0 0 0,0 0 0,0 0 0,0 1 0,0-1 0,0 1 0,0 0 0,0 0 0,0 0 0,1-2 0,0 1 0,0-1 0,0-1 0,-1 2 0,0 2 0,0 0 0,0 0 0,0-1 0,0-1 0,0 0 0,1 0 0,1 2 0,-1-1 0,0 1 0,-1-1 0,0 0 0,1 0 0,0 0 0,0 0 0,0 0 0,0 0 0,-1-1 0,0 1 0,0-1 0,0 1 0,0 0 0,1 0 0,0-1 0,1 1 0,-1 0 0,-1-1 0,0 0 0,0 1 0,0 0 0,0 0 0,0-1 0,0 1 0,0-1 0,1 1 0,0-2 0,0 1 0,-1 0 0,0 0 0,0 1 0,0 0 0,0 0 0,0 0 0,0-1 0,0 0 0,0 1 0,0 0 0,0-1 0,1 0 0,0 0 0,0 0 0,-1 0 0,0 3 0,0-1 0,0 1 0,0-2 0,0 0 0,0-1 0,0 0 0,1-1 0,0 0 0,0 0 0,0 0 0,-1 2 0,1-1 0,0 1 0,0 0 0,0 0 0,0 0 0,0 0 0,0 0 0,0 0 0,0 0 0,-1-1 0,0 0 0,1 1 0,1-1 0,-1 1 0,0 7 0,-1-4 0,0 3 0,0-9 0,0-3 0,0-4 0,0 1 0,0-2 0,0-1 0,0 1 0,0 1 0,0 0 0,0 1 0,0 0 0,0 0 0,0 0 0,0 0 0,0-2 0,0-1 0,0-2 0,0-2 0,0-1 0,0-2 0,0 0 0,0 2 0,2 1 0,-1 0 0,1 1 0,1-2 0,-2 3 0,1 0 0,-1 2 0,1-1 0,-1-1 0,1-1 0,-1 1 0,-1-1 0,0 2 0,0 1 0,0 1 0,0 1 0,0 0 0,0 1 0,0-1 0,0 3 0,0 8 0,0-2 0,0 6 0,-3-3 0,-4 2 0,-3 2 0,0 1 0,3-2 0,1-2 0,0-1 0,2-2 0,0 0 0,2 0 0,0 0 0,1 0 0,1 0 0,0-1 0,0 1 0,0-1 0,0 0 0,0 1 0,0 0 0,0 0 0,0-1 0,0 1 0,0-1 0,0 1 0,0 0 0,0 0 0,0 0 0,0 0 0,0 0 0,0 0 0,0 0 0,0 0 0,0 0 0,0-1 0,0 0 0,0 0 0,0 1 0,0 0 0,0-1 0,0 1 0,0 0 0,0-1 0,0 1 0,0-1 0,0 0 0,0 0 0,0 3 0,0-2 0,0 3 0,0-3 0,0-1 0,0 1 0,0 0 0,0-1 0,0 0 0,0 0 0,0 0 0,0 1 0,0 0 0,0 0 0,0 0 0,0-1 0,0 1 0,0-1 0,0 0 0,0 3 0,0-2 0,0 2 0,0-2 0,0 0 0,0 0 0,0 0 0,0 0 0,0 0 0,0 0 0,0 0 0,0 0 0,0 1 0,0-1 0,0 1 0,0-1 0,0 0 0,0 0 0,0-1 0,-2 1 0,-2 1 0,1-2 0,-1 1 0,4-2 0,0-1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7:34.1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158 2393 24575,'0'-34'0,"0"8"0,0 10 0,0 4 0,-2 1 0,0-4 0,0-5 0,-2-2 0,1-1 0,-1 2 0,2 5 0,0 3 0,-1 1 0,1 3 0,-2 0 0,2 1 0,-1-1 0,0-2 0,-1-3 0,-1 0 0,0 0 0,1 3 0,1 1 0,-1 1 0,0 1 0,1-1 0,0 0 0,0 1 0,0-1 0,0 1 0,0-1 0,1 1 0,-2-1 0,2 1 0,-2-2 0,-1 3 0,3-3 0,-1 2 0,1 0 0,0-6 0,1 6 0,0-3 0,0 3 0,-2 0 0,1-3 0,0 2 0,2-2 0,-3 0 0,2 4 0,-2-6 0,2 5 0,-1-1 0,0-3 0,0 4 0,2-4 0,0 1 0,0 3 0,0-4 0,0 4 0,0-2 0,0 2 0,0-3 0,0 1 0,0 2 0,0-4 0,0 4 0,0-1 0,0-2 0,0 3 0,0-3 0,0 0 0,0 2 0,0-3 0,0 4 0,0 0 0,0-3 0,0-1 0,0 1 0,0 0 0,0 4 0,0-4 0,0-1 0,0 0 0,0-2 0,0 1 0,0-3 0,0 1 0,0-1 0,0 0 0,0 3 0,0-2 0,0 2 0,-3-3 0,0 0 0,0 0 0,1 1 0,2-1 0,0 1 0,-3-1 0,0 0 0,0-1 0,0 0 0,3 0 0,0-2 0,0-1 0,0 1 0,0-1 0,0 4 0,0 2 0,0-1 0,0 2 0,0 0 0,0 1 0,0 3 0,0 0 0,0-3 0,0 2 0,0-2 0,0 4 0,0-2 0,0 0 0,0 1 0,0-1 0,0 0 0,0-13 0,0 0 0,0-3 0,0 9 0,0 3 0,2 4 0,0-2 0,0 4 0,1 0 0,-1-3 0,2 4 0,13 13 0,-1 8 0,15 20 0,-5 2 0,2 7 0,1 0 0,2 7 0,0 1 0,2 6 0,0 1 0,0 0 0,-3 6 0,-2-4 0,0-2 0,-3-1 0,-3-6 0,0 0 0,-2 4 0,-1-4 0,5 14 0,-10-16 0,5 5 0,-7-20 0,2 3 0,-1 2 0,1 1 0,-2-1 0,-5-4 0,0-1 0,-2 0 0,-1-4 0,-1-1 0,0-8 0,-1-5 0,0 0 0,0-3 0,-2 3 0,0-1 0,0 1 0,0 0 0,0-4 0,0-1 0,0 1 0,0-1 0,0 0 0,0-1 0,0-2 0,0-34 0,0-3 0,-4-39 0,-11-25 0,0 11 0,3 28 0,-1-7 0,2-4 0,1-7 0,0 5 0,0 2 0,1-1 0,-1-17 0,0-10 0,2 13-443,2 22 0,1 5 443,1-17 0,1 2 0,-2-17 0,3 9 0,2 9 0,0 8 0,0 6 0,0 1 0,-1 12 886,1 6-886,0 9 0,-2 9 0,0 5 0,0 4 0,-6 40 0,4-7 0,-3 36 0,4-18 0,3-1 0,-8 47 0,3-40 0,-6 43 0,5-22 0,0-19 0,-2 22 0,1-30 0,-1 7 0,1 0 0,2 5 0,-2-4 0,3 0 0,-3-1 0,0-10 0,2-1 0,-1-6 0,3 0 0,-3 0 0,0 0 0,0 0 0,-3 0 0,0-2 0,-4-3 0,1 3 0,2-6 0,2-1 0,0-1 0,2-3 0,-1-1 0,2-4 0,2-2 0,0-4 0,3-1 0,-1 0 0,1 3 0,0-3 0,0 4 0,0-5 0,0 0 0,0 5 0,-1-4 0,1 2 0,0-3 0,0 2 0,0-1 0,0 1 0,0-1 0,0 2 0,0-3 0,0 3 0,0-2 0,0-2 0,0 5 0,0-4 0,0 2 0,0 2 0,0-3 0,0 2 0,0-3 0,0 3 0,0-4 0,0 4 0,0 0 0,0-3 0,0 3 0,0-3 0,0 0 0,0 3 0,0-3 0,0 3 0,3-2 0,-1-2 0,1 5 0,6-32 0,-3 13 0,9-26 0,-5 15 0,5-8 0,-4 4 0,5-7 0,-5 5 0,2-5 0,-1 0 0,-1 4 0,-1 5 0,-1 3 0,1 0 0,-2 0 0,-1 4 0,-1 0 0,-1 4 0,-1 0 0,-1-3 0,1 0 0,-2 0 0,1-3 0,0 2 0,0-3 0,-1-2 0,2-2 0,0-8 0,-1-1 0,2-5 0,-1 1 0,0 0 0,6-19 0,-8 14 0,4-16 0,-6 21 0,0-5 0,0-1 0,2 0 0,0 0 0,1 1 0,0 2 0,-2-3 0,-1 5 0,0-1 0,0 1 0,2 5 0,1 0 0,0 5 0,0 3 0,-3 2 0,0-1 0,0 4 0,0-3 0,0 0 0,0-1 0,0-2 0,0-6 0,1 2 0,2-3 0,2-4 0,1-1 0,-1-3 0,1 3 0,-3 0 0,2 6 0,0 2 0,-2 2 0,1 5 0,-2 0 0,1 2 0,1 1 0,-1 0 0,3 0 0,-1-3 0,1-1 0,0-3 0,-1 3 0,0 1 0,-1 3 0,0 4 0,3-9 0,-3 12 0,4-7 0,6 32 0,-6 1 0,7 21 0,-1 11 0,-2-1 0,10 24 0,-9-6 0,2 7 0,-6 5 0,-2-6 0,0 4 0,1 0 0,0-5 0,1 6 0,0-4 0,-3-5 0,1-7 0,-2-7 0,-1-7 0,0-2 0,-4-4 0,1-5 0,-1-7 0,2-4 0,1 3 0,0 1 0,0 4 0,-3 1 0,0 0 0,0 4 0,0 1 0,0 4 0,0-5 0,0 1 0,0-15 0,0 0 0,0-13 0,0 0 0,0-4 0,0-37 0,0 13 0,0-36 0,0 16 0,0-13 0,0-7 0,0-4 0,0-2 0,0-2 0,0-5 0,0-1 0,0-1 0,0 0 0,0-7 0,0-3 0,0-7 0,4-7 0,6-4 0,-3 48 0,2 0 0,11-46 0,-5 10 0,-1 10 0,-5 12 0,-4 14 0,2 8 0,-3 5 0,0 14 0,-1-3 0,-3 14 0,0-1 0,0 2 0,0-2 0,0 0 0,2-5 0,1-2 0,0 2 0,-1 1 0,-1 2 0,-1 4 0,1 4 0,5 32 0,0 0 0,3 28 0,-1 25 0,-1-18 0,-2 29 0,-2-23 0,-3 4 0,0 4 0,0 0 0,0-5 0,0-4 0,0-5 0,0 1 0,0-2 0,0 2 0,0-3 0,0 13 0,0-15 0,0 10 0,0-23 0,0 0 0,0-6 0,0-6 0,0-3 0,0-5 0,0-3 0,0 2 0,0-1 0,0-2 0,0 2 0,0-3 0,0 0 0,0 0 0,0 0 0,2-1 0,0 1 0,0 0 0,0-3 0,1 1 0,0-1 0,0-1 0,-1-1 0,-2-3 0,3-46 0,-3 13 0,3-45 0,-3 21 0,0-1 0,0 0 0,0-8 0,0 1 0,0 3 0,0 4 0,0 11 0,0-3 0,0-21 0,0 8 0,0-16 0,0 25 0,0 1 0,0 11 0,0 5 0,0 5 0,0 9 0,0 3 0,1 6 0,1-7 0,0 3 0,-1-6 0,-1 2 0,0-1 0,0-3 0,0-2 0,0-7 0,0 2 0,0 0 0,0 0 0,0 5 0,0 0 0,0 1 0,3 0 0,0 3 0,0-3 0,-1 3 0,1-4 0,0-5 0,1-4 0,1-3 0,-2-1 0,3-1 0,-1 4 0,-1-3 0,-1 3 0,0 1 0,0-3 0,0 2 0,-1 1 0,1 0 0,0 5 0,0 4 0,0 0 0,-1 1 0,2 2 0,-1 2 0,-1 3 0,0 6 0,0-4 0,8 37 0,-3-10 0,7 31 0,-7-22 0,2 20 0,-2-7 0,-3 9 0,-1-7 0,-3-8 0,0 1 0,0 0 0,0-5 0,0-2 0,0-3 0,0 4 0,0 1 0,0 5 0,0 4 0,0-3 0,0 3 0,0-5 0,0 0 0,0 0 0,0-8 0,0 6 0,0-15 0,0 5 0,0-10 0,0-1 0,0-1 0,0-1 0,0 5 0,0-4 0,0 6 0,0-3 0,0 7 0,0 5 0,0 1 0,-3 7 0,-1-3 0,-3 5 0,0 0 0,2-5 0,2-5 0,3-9 0,0-3 0,0-5 0,-3 4 0,2-3 0,-2 3 0,2-3 0,1 0 0,0 7 0,-1-2 0,0 3 0,-1-4 0,-1-3 0,1 0 0,2-1 0,0 4 0,0-3 0,0 3 0,0-4 0,0 0 0,0 4 0,0-4 0,0 3 0,0 0 0,0-3 0,0 4 0,0-4 0,0 1 0,0 3 0,0-3 0,0 6 0,0 0 0,0 4 0,0 4 0,0 0 0,0 0 0,0 0 0,0 0 0,0-3 0,0-4 0,0-4 0,0-4 0,0-33 0,0 6 0,0-33 0,0 18 0,0-28 0,0 15 0,-5-13 0,-2 10 0,-1 4 0,1-4 0,6-4 0,0 1 0,1 0 0,0 2 0,-1 5 0,1 5 0,0 6 0,0 1 0,0 5 0,0-1 0,0 2 0,0 4 0,0 1 0,0 0 0,0 0 0,0 1 0,0-1 0,0-1 0,0 5 0,0 1 0,0 7 0,0 2 0,0 0 0,0-2 0,0-1 0,2-6 0,4-1 0,0-9 0,3-5 0,1-5 0,0-1 0,2 6 0,0 4 0,-2 4 0,1-1 0,0 4 0,-2 5 0,-2 4 0,-2 5 0,-1 1 0,-2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1:57.27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19 1 24575,'0'5'0,"0"0"0,0 0 0,0 0 0,0 5 0,0-2 0,1 2 0,0 0 0,0-5 0,1 3 0,-2-4 0,0 1 0,0-1 0,0 0 0,0 0 0,0 0 0,0 1 0,0 1 0,0-1 0,0 0 0,0 0 0,0-1 0,0 1 0,0-1 0,0 0 0,0 0 0,1 1 0,0 2 0,1 1 0,0 2 0,-2 1 0,0 1 0,0-2 0,0-2 0,0-2 0,1-1 0,0 0 0,0-1 0,1 0 0,-1-1 0,1 1 0,-1 0 0,-1 0 0,1 1 0,0-2 0,0 1 0,-1 0 0,0 1 0,0 2 0,0-3 0,0 3 0,0-3 0,0 1 0,0 0 0,0-1 0,0 0 0,0 0 0,0 1 0,0 0 0,0 0 0,0 0 0,0 2 0,0 0 0,0 2 0,0 2 0,0-4 0,0 2 0,0-5 0,0 1 0,0 0 0,0 0 0,0-1 0,0 1 0,0 0 0,0 2 0,0 2 0,0 1 0,0 4 0,0-5 0,0 5 0,0-5 0,0 0 0,0-2 0,0-3 0,0 1 0,0 2 0,0-1 0,0 1 0,0-3 0,0 0 0,0 0 0,0 0 0,0 1 0,0-1 0,-2-1 0,0 0 0,-1-2 0,1-3 0,-1-5 0,-2-3 0,2-4 0,-2 3 0,2 1 0,2 2 0,0 1 0,1 0 0,0 1 0,0 2 0,0-1 0,0 1 0,0 0 0,0-2 0,0-1 0,0 0 0,0-2 0,0 1 0,0 0 0,0 1 0,0 2 0,0 1 0,0 0 0,0 0 0,0 0 0,0-1 0,0-4 0,0 0 0,0-2 0,0 0 0,0-1 0,0-2 0,0 2 0,0 1 0,0 1 0,0 2 0,0 1 0,0 2 0,0 1 0,0 0 0,0 0 0,0-1 0,0-2 0,-1-1 0,-1-3 0,0 1 0,0-1 0,2 1 0,0 0 0,0 1 0,0 1 0,0 1 0,-1 2 0,0 0 0,0 1 0,0-1 0,1-1 0,0-1 0,0 1 0,0 0 0,0 1 0,0 0 0,0 0 0,0 0 0,0 0 0,0 0 0,0-1 0,0 0 0,0 0 0,0 2 0,0-1 0,0 3 0,0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2:11.18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344 65 24575,'-4'2'0,"-1"0"0,1-2 0,-1 0 0,0 0 0,1 0 0,-1 0 0,1 0 0,-1 0 0,0 0 0,0 0 0,0 0 0,0 0 0,0 0 0,0 0 0,1 0 0,-1 0 0,1 0 0,0 0 0,0 0 0,0 0 0,0 0 0,-1 0 0,-1 0 0,-1 0 0,-1 0 0,2 0 0,-1 0 0,-1 0 0,1 0 0,-2 0 0,4 0 0,-1 0 0,2 0 0,-1 0 0,1 0 0,-1 0 0,1 0 0,0 0 0,0 0 0,-1 0 0,1 0 0,-1 0 0,1 0 0,0 0 0,0 0 0,0 0 0,-1 0 0,0 0 0,1 0 0,-1 0 0,0 0 0,0 0 0,0 0 0,0 0 0,0 0 0,0 0 0,0 0 0,1 0 0,2 0 0,1 0 0,5 0 0,1 0 0,1-1 0,-1 0 0,0-1 0,-1 1 0,1 1 0,0 0 0,0 0 0,-1 0 0,1-1 0,0 1 0,-1 0 0,1 0 0,0 0 0,0 0 0,-1 0 0,0 0 0,1 0 0,-1 0 0,1 0 0,0 0 0,0 0 0,0 0 0,0 0 0,0 0 0,0 0 0,0 0 0,0 0 0,0 0 0,0 0 0,0 0 0,0 0 0,0 0 0,0 0 0,-1 0 0,1 0 0,-1 0 0,-1 0 0,1 0 0,0 0 0,1 0 0,-1 0 0,1 1 0,-2 0 0,-2 0 0,-4 0 0,-3-1 0,-1-1 0,-3-1 0,1-1 0,0-1 0,1 1 0,0 0 0,0 0 0,1 1 0,2-1 0,0 2 0,0-2 0,0 2 0,-1-1 0,1 0 0,-2 1 0,3-1 0,-1 0 0,-2-1 0,0 0 0,0 0 0,0 0 0,1 1 0,1-1 0,0 1 0,1 0 0,0 1 0,1-1 0,0 0 0,2 1 0,2 0 0,1 0 0,2 1 0,0 0 0,0 0 0,0 0 0,3 2 0,2 1 0,3 1 0,0 0 0,0 0 0,-1-1 0,1 1 0,0 0 0,-1-1 0,-1 1 0,-4-3 0,2 2 0,-4-3 0,1 0 0,-1 0 0,1 1 0,0 0 0,-1 0 0,1 0 0,-1-1 0,0 0 0,0 1 0,-3 1 0,0 1 0,-1 1 0,-1-2 0,-1 0 0,-1 0 0,-2-1 0,-2 1 0,-3-1 0,1-1 0,-3 0 0,2 0 0,-2 0 0,0 0 0,-2 0 0,0 0 0,-1 0 0,-2 0 0,3 0 0,0 0 0,1 0 0,2 0 0,1 0 0,2 0 0,1 0 0,0 0 0,-1 0 0,1 0 0,0 0 0,3 0 0,-1 0 0,1 0 0,2 0 0,1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2:19.50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0 270 24575,'0'-5'0,"0"0"0,0 0 0,0 0 0,0 0 0,0 0 0,0 0 0,0 0 0,0-1 0,0 0 0,0-3 0,0-3 0,0 2 0,0-2 0,0 5 0,0 0 0,0 2 0,0-3 0,0-2 0,0-2 0,0-9 0,0 4 0,0-6 0,0 9 0,0 0 0,0 3 0,0 1 0,0 3 0,0 2 0,0 3 0,0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2:22.89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24575,'0'5'0,"0"0"0,0-1 0,0 1 0,0-1 0,0 0 0,0 1 0,0-1 0,0 0 0,0 1 0,0 0 0,0-1 0,0 0 0,0 0 0,0 0 0,0 0 0,0 0 0,0 0 0,0 0 0,0 4 0,0-3 0,0 2 0,0-2 0,0 0 0,0-1 0,0 0 0,0 0 0,0 0 0,0 1 0,0-1 0,0 1 0,0-1 0,0 3 0,0-2 0,0 1 0,0-1 0,0 0 0,0 0 0,0 0 0,0-1 0,0 1 0,0-1 0,0 1 0,0-1 0,0 1 0,0 2 0,0 0 0,0 1 0,0-1 0,0-2 0,0 0 0,0 1 0,0-1 0,0 0 0,0 2 0,0 0 0,0 1 0,0-2 0,0 0 0,0 0 0,0-1 0,0-2 0,0-1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2:26.08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16 0 24575,'0'8'0,"0"-2"0,0 1 0,0-3 0,0 5 0,0-2 0,0 4 0,0-2 0,0-3 0,0 0 0,0-2 0,0 0 0,0 2 0,0 1 0,0 0 0,0 0 0,0-1 0,0-1 0,0 0 0,0 0 0,0-1 0,0 1 0,0-2 0,0 3 0,0 0 0,0 1 0,0 2 0,0-1 0,0-1 0,0 0 0,0-2 0,0 0 0,0-1 0,0 0 0,0 0 0,0 3 0,0-2 0,0 2 0,0-3 0,0 0 0,0 0 0,0 1 0,0-1 0,0 1 0,0 0 0,0 0 0,0 0 0,0 2 0,0 1 0,-1 1 0,0 1 0,-1-3 0,1-2 0,1 0 0,0 0 0,-1-2 0,0-2 0,-1-5 0,0-1 0,0-2 0,1 5 0,-1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2:32.13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36 1 24575,'0'8'0,"0"0"0,0 0 0,0-1 0,0-1 0,0 0 0,0 1 0,0-1 0,0-1 0,0 2 0,0-3 0,0 3 0,0-3 0,0 1 0,0 0 0,0 0 0,0 0 0,0-1 0,0 1 0,0-1 0,0 1 0,0 1 0,0 2 0,0-1 0,0-1 0,0-1 0,0-1 0,-1 1 0,0-1 0,0 1 0,0 0 0,-1 2 0,-1 0 0,0 2 0,-2 2 0,2 1 0,0 2 0,-1-2 0,2-3 0,0-2 0,0-2 0,1 0 0,0-2 0,1-1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2:40.09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24575,'0'7'0,"0"0"0,0 0 0,0 0 0,0 0 0,0-2 0,0 2 0,0-2 0,0-1 0,0 1 0,0 0 0,0-1 0,0 1 0,0-2 0,0 3 0,0 4 0,0-3 0,0 3 0,0-5 0,0-1 0,0 0 0,0 1 0,0 0 0,0-1 0,0 1 0,0-1 0,0-1 0,0 1 0,0 1 0,0 0 0,0 0 0,0 2 0,0 0 0,0 0 0,0 0 0,0-2 0,0 1 0,0-2 0,0 1 0,0 0 0,0 0 0,0 3 0,0 0 0,0 6 0,0-2 0,0 6 0,0-6 0,0 0 0,0-4 0,0-2 0,0-1 0,0 0 0,0 0 0,0 0 0,0 0 0,0-1 0,0 1 0,0-1 0,0 0 0,0 1 0,0-1 0,0 3 0,0 1 0,0 1 0,0-2 0,0 0 0,0-3 0,0 0 0,0 1 0,0-1 0,0 1 0,0-1 0,0 0 0,0 1 0,0 1 0,0 0 0,0 0 0,0-1 0,0-1 0,0 1 0,0-1 0,0 1 0,0 0 0,0 0 0,0 0 0,0 0 0,0-1 0,0 0 0,0 0 0,0 0 0,0 0 0,0 1 0,0 0 0,0 0 0,0 1 0,0-1 0,0 4 0,0-4 0,0 3 0,0-4 0,0 0 0,0 1 0,0 2 0,0 1 0,1 2 0,1 1 0,0-2 0,-1-2 0,-1-2 0,0-1 0,0 1 0,0-2 0,0 1 0,0 1 0,1 0 0,1-1 0,-1 1 0,0 0 0,-1 0 0,0 1 0,0-1 0,0 0 0,0 0 0,0 0 0,0 2 0,0 2 0,0 9 0,0-5 0,0 4 0,0-8 0,0-1 0,0-2 0,0-2 0,0 1 0,0 0 0,0 0 0,0 0 0,0 2 0,0-1 0,0 2 0,0-3 0,0 0 0,0 0 0,0 0 0,0 0 0,0-1 0,0 0 0,0 3 0,0 0 0,0 1 0,0-1 0,0 2 0,0-1 0,0 2 0,0-2 0,0-3 0,0 2 0,0 1 0,0 4 0,0-2 0,0 0 0,0-5 0,0 2 0,0 4 0,0-2 0,0 7 0,0-9 0,0 3 0,0-6 0,0 1 0,0 0 0,0 0 0,0 0 0,0 1 0,0 1 0,0 0 0,0 0 0,0-3 0,0 0 0,0 0 0,0 1 0,0 0 0,0-1 0,0 1 0,0 0 0,0 0 0,0-1 0,0 0 0,0 0 0,0-1 0,0 1 0,0 0 0,0 0 0,0 1 0,0 1 0,0-2 0,0 2 0,0-2 0,0-1 0,0 1 0,0 0 0,0 0 0,0 0 0,0 0 0,0 0 0,0 1 0,0 0 0,0 0 0,0-1 0,0 1 0,0 1 0,0-1 0,0 1 0,0-1 0,0-1 0,0 0 0,0 0 0,0 1 0,0-1 0,0 0 0,0-1 0,0 1 0,0 0 0,0 0 0,0 1 0,0-2 0,0 2 0,0-1 0,0 0 0,0 0 0,0 0 0,0 1 0,0 0 0,0-1 0,0-1 0,0-1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2:47.72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1 146 24575,'0'-7'0,"0"2"0,0-2 0,0-1 0,0-10 0,0 8 0,0-6 0,0 10 0,0 0 0,0 0 0,0 1 0,0 0 0,0-1 0,1-1 0,0-1 0,1 2 0,0 1 0,-1 0 0,0 0 0,0 3 0,-1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2:59.89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39 1686 24575,'0'-6'0,"0"-2"0,0 0 0,0-3 0,0-11 0,0 8 0,0-4 0,0 11 0,0 2 0,0 0 0,0 1 0,0 1 0,0-3 0,0 0 0,0-2 0,0 1 0,0 1 0,0 1 0,0 0 0,0 0 0,0 0 0,0 0 0,0-1 0,0 0 0,0 0 0,0-3 0,0 3 0,0-3 0,0 4 0,0 1 0,0 0 0,0-3 0,0 2 0,0-2 0,0 2 0,0 0 0,-1 2 0,0 0 0,0 0 0,-1-1 0,1 0 0,0 0 0,-1-1 0,1-2 0,-1 0 0,0 0 0,0 0 0,0 1 0,1 1 0,-1 1 0,2-1 0,-1 2 0,0 0 0,-1 1 0,1-3 0,1-1 0,0 0 0,0-1 0,0 2 0,0-1 0,0 1 0,0 0 0,-1 0 0,0 1 0,-1 0 0,1 1 0,0 0 0,0 0 0,1-1 0,0-2 0,0 0 0,0-1 0,0 1 0,-1 1 0,1 0 0,0 0 0,0 1 0,0-1 0,0 1 0,0 0 0,0 0 0,-1 1 0,0 0 0,0-1 0,0 1 0,0-2 0,1 1 0,0-1 0,0 1 0,0-1 0,0 0 0,0 0 0,0 1 0,0 0 0,0 0 0,0 0 0,0 1 0,0-1 0,0-1 0,0-2 0,0-2 0,0 0 0,0 0 0,0-4 0,1 2 0,0 0 0,1 2 0,-1 4 0,-1 1 0,0 0 0,0 0 0,0 0 0,0 0 0,0 0 0,0 0 0,0 0 0,0 0 0,0 0 0,0 1 0,0-4 0,0 2 0,0-2 0,0 2 0,0 1 0,0-1 0,0 2 0,0-1 0,0 0 0,0 0 0,0-1 0,0 0 0,0 1 0,0 0 0,0-1 0,0 0 0,0 0 0,0 0 0,0 0 0,0 1 0,0-1 0,0 1 0,0 0 0,0 0 0,0 1 0,0-1 0,0 1 0,0-1 0,0-3 0,0 2 0,0-3 0,0 4 0,0-1 0,0 0 0,0 1 0,0-1 0,0 2 0,0-1 0,0 0 0,0-2 0,0 1 0,0-2 0,0 3 0,0 0 0,0 0 0,0 1 0,0-1 0,0-3 0,0 1 0,0-1 0,-1 4 0,0-1 0,0 2 0,0-1 0,1-1 0,0 1 0,0-1 0,0-1 0,0 1 0,0-1 0,0 0 0,0 0 0,0 1 0,0 1 0,0-2 0,0 1 0,0-1 0,0-2 0,0 3 0,0-3 0,0 3 0,0 1 0,0-1 0,0-1 0,0 0 0,0 0 0,1 0 0,0 1 0,0 0 0,0-1 0,-1 1 0,0-1 0,0 1 0,0 0 0,0 0 0,0 1 0,0-1 0,0 0 0,0 1 0,0-1 0,0 1 0,0 0 0,0-1 0,0 0 0,0-1 0,0 0 0,0 0 0,0 1 0,0 0 0,0 1 0,0-1 0,0 0 0,0 0 0,0 1 0,0-1 0,0 0 0,0 0 0,0 0 0,0-1 0,0 1 0,0 0 0,0 0 0,0 0 0,0-1 0,0 1 0,0 0 0,0 0 0,0 0 0,0-1 0,0 1 0,0 0 0,0-1 0,0 1 0,0-1 0,0 1 0,0 0 0,0 0 0,0 0 0,0 1 0,0-1 0,0 0 0,0-1 0,0 0 0,0 0 0,0 1 0,0-1 0,0 0 0,0 1 0,3-1 0,0-2 0,1 2 0,-2-1 0,-1 2 0,2 0 0,-3 0 0,3 1 0,-2 0 0,1-1 0,0 1 0,-1-1 0,2-1 0,-1 1 0,0 0 0,-1 0 0,0 1 0,1 0 0,0 0 0,2-3 0,-1-1 0,0 0 0,0 0 0,-1 2 0,1 0 0,-2 0 0,1 1 0,0-2 0,3 0 0,5-3 0,3-2 0,6-5 0,4-3 0,5-2 0,4-3 0,0 1 0,0 0 0,-3 1 0,-2 4 0,3 1 0,2-2 0,1 1 0,2 0 0,-18 7 0,-1 4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3:44.53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31 21 24575,'3'7'0,"-1"-1"0,1-4 0,-1 0 0,0 1 0,0-1 0,0 1 0,0-1 0,-7-9 0,3 3 0,-4-5 0,2 5 0,0-1 0,0 2 0,0-3 0,2 4 0,-1 0 0,0 1 0,-1-1 0,1 1 0,0 0 0,2 1 0,2 6 0,3-2 0,1 5 0,-1-4 0,-1 0 0,1 0 0,0 0 0,1 3 0,0 2 0,0-1 0,0 0 0,-3-4 0,1 0 0,-2 0 0,1 0 0,-1 0 0,-1 0 0,1 0 0,1 0 0,-1-2 0,0-1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7:53.96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175 1 24575,'18'16'0,"-4"-1"0,-10-11 0,0 0 0,5 6 0,-3-5 0,4 3 0,-3-2 0,-3-1 0,5 4 0,-4-5 0,3 5 0,0-4 0,-1-1 0,2 2 0,-7 4 0,2-3 0,-2 5 0,1-5 0,1 2 0,1 0 0,-3-1 0,7 2 0,-7-3 0,4 3 0,-3-2 0,-1-1 0,4 3 0,-3-2 0,2 1 0,0 0 0,-2-2 0,2 2 0,0 0 0,-3-1 0,5 1 0,-6-2 0,4 4 0,-3-4 0,0 3 0,-1 1 0,1-5 0,0 5 0,-1-1 0,1-1 0,1 2 0,-2-2 0,1-1 0,1 5 0,-1-5 0,2 0 0,-1 4 0,1-6 0,0 4 0,-1-1 0,0-3 0,-1 8 0,0-8 0,-1 4 0,-1-1 0,0-1 0,0 5 0,0-6 0,0 3 0,0-1 0,0-1 0,0 4 0,0-2 0,0 3 0,0 1 0,0 1 0,0-2 0,0 2 0,0-6 0,0 3 0,0-5 0,0 5 0,0-4 0,0 4 0,0-4 0,0 2 0,0-2 0,0 2 0,0 0 0,0-1 0,0 5 0,0-7 0,0 4 0,0 1 0,0-3 0,0 3 0,0-5 0,0 1 0,0 2 0,0 1 0,0 0 0,0-2 0,0 2 0,0-3 0,0 3 0,0-1 0,0-2 0,0 3 0,0 0 0,0-2 0,0 3 0,0-4 0,-1 0 0,-1 2 0,-1 1 0,-1-1 0,0 1 0,0-3 0,2 1 0,-4 0 0,5-1 0,-6 0 0,6 3 0,-4-3 0,-1 3 0,-2-3 0,1-1 0,4 1 0,-1 0 0,2 3 0,0-3 0,0 2 0,2 0 0,-1-3 0,-1 6 0,0-5 0,-1 0 0,0 4 0,1-4 0,0 4 0,0-4 0,0 0 0,-5 2 0,2-2 0,-2 2 0,3-2 0,0 0 0,-3 0 0,1-2 0,-2 1 0,2 0 0,-2 5 0,3-5 0,-1 3 0,-1-4 0,-1 1 0,-6 2 0,4 0 0,-3 3 0,6-4 0,-2 3 0,6-4 0,-2 0 0,-1 2 0,2-2 0,-3 3 0,2-5 0,-3 4 0,1-3 0,0 3 0,-1-1 0,3-1 0,-4-2 0,-1-3 0,-3 1 0,-8 6 0,6-3 0,0 4 0,8-7 0,0 0 0,-1 4 0,-1-1 0,2 4 0,1-4 0,1 2 0,-1-2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4:01.93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1 291 24575,'0'11'0,"0"-3"0,0-1 0,0-2 0,0 0 0,0 2 0,0-1 0,0 2 0,0-4 0,0 1 0,0 0 0,0 0 0,0 2 0,0 6 0,0-3 0,0 4 0,0-8 0,0 1 0,0-1 0,0-1 0,0 0 0,0 0 0,0-1 0,0-13 0,0 3 0,0-11 0,0 0 0,0 5 0,0-5 0,0 5 0,0 1 0,0-6 0,0 0 0,0 0 0,0 0 0,0 1 0,1-1 0,3 0 0,0 0 0,4 3 0,2-3 0,1-1 0,3 0 0,4-2 0,0 0 0,1 2 0,-1 2 0,-3 3 0,-1 1 0,0 0 0,-1 1 0,-2 4 0,-1 1 0,-2 2 0,-1 1 0,-2 0 0,-2 2 0,-1 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4:17.84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290 298 24575,'-10'-8'0,"2"0"0,2 1 0,1 0 0,0 0 0,-2-3 0,-1-2 0,1 0 0,-1 0 0,2 2 0,1 2 0,1 1 0,1 1 0,0 2 0,1 0 0,-1 2 0,1 0 0,0 0 0,-2-1 0,0 0 0,0 0 0,0 0 0,1 0 0,0 0 0,0 0 0,-3-4 0,-1 0 0,0 0 0,-2-2 0,2 1 0,-3 1 0,1-1 0,2 3 0,0-1 0,2 1 0,0 1 0,1 0 0,0-1 0,-1 2 0,0-1 0,0 0 0,0 0 0,0-1 0,0 0 0,0 0 0,0 0 0,0 0 0,0 1 0,-1 0 0,1 0 0,0 1 0,1 0 0,1 0 0,0 1 0,0-1 0,1 2 0,0 6 0,1-1 0,1 5 0,0-4 0,0-1 0,0 1 0,0-1 0,0 0 0,0 1 0,0 3 0,0 0 0,0 3 0,0-2 0,1 0 0,0 0 0,2-2 0,0 1 0,0-1 0,0-1 0,0-1 0,-1 0 0,2 0 0,0 0 0,1 0 0,0 2 0,1 1 0,0 1 0,-1 0 0,1 1 0,0-1 0,2 0 0,1 3 0,-1-3 0,1 3 0,-4-4 0,1 0 0,-1 0 0,0-3 0,-2 1 0,-1-2 0,0-2 0,-4-10 0,0 1 0,-4-7 0,1 5 0,-2-2 0,1 1 0,-3-4 0,3 4 0,-4-5 0,5 7 0,-3-2 0,5 5 0,-1 0 0,0 0 0,0-1 0,-1-1 0,1-1 0,0 1 0,0 2 0,-1-1 0,1 1 0,1 1 0,-1 1 0,2 1 0,4 9 0,-1-3 0,4 7 0,-2-6 0,0 3 0,2 4 0,-2-2 0,1 2 0,-2-4 0,0-1 0,0 3 0,-1 0 0,2 2 0,-1 0 0,0-1 0,0-1 0,0-2 0,0-1 0,-1-1 0,-1-1 0,1-1 0,0 0 0,1-2 0,0 0 0,0 1 0,0-1 0,-1 1 0,1 0 0,0-1 0,0 0 0,0 0 0,0 0 0,0 2 0,0-2 0,0 1 0,0-1 0,1 0 0,-2 2 0,3 1 0,-3 1 0,3 1 0,-3-3 0,0 0 0,-1 0 0,1 0 0,0 0 0,1 1 0,-1 0 0,-1 0 0,0-1 0,1 0 0,0-1 0,1 0 0,-1-1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4:24.52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24575,'5'8'0,"0"-2"0,-3-3 0,1 1 0,0-1 0,0 2 0,0-2 0,0-1 0,0-1 0,0 0 0,0 0 0,0 0 0,-1 1 0,1 0 0,0 2 0,-1-1 0,1 0 0,-1 0 0,2 0 0,0 0 0,0 0 0,-1 1 0,0-1 0,0 1 0,1 0 0,1-1 0,-1 0 0,0 1 0,0 1 0,-1-2 0,0 1 0,1-2 0,-1 2 0,0 0 0,1 1 0,0-1 0,0-1 0,-2-1 0,1 1 0,0-1 0,0 0 0,1 0 0,-2 0 0,0 1 0,2-1 0,-1 2 0,2 0 0,-1 0 0,-1 0 0,0 0 0,0-1 0,0 0 0,0-1 0,1 1 0,0 1 0,1 0 0,-1 0 0,-1 1 0,0-1 0,0-1 0,-1 0 0,1-1 0,1 1 0,-2 0 0,2 1 0,-1-2 0,-1 0 0,1 0 0,0 1 0,-1-2 0,0 2 0,0-2 0,0 1 0,0 0 0,1 1 0,-1-1 0,0 0 0,-1 1 0,0 1 0,0 0 0,2 1 0,-1 0 0,1-1 0,-2 0 0,0-1 0,0 1 0,1 0 0,0 0 0,0-1 0,-1 1 0,-1 0 0,1 0 0,1 0 0,0 1 0,0 0 0,1-1 0,-1-1 0,-1 0 0,0 0 0,-1 1 0,1 1 0,0-1 0,0 1 0,1 0 0,-1 0 0,1 0 0,0 0 0,0-1 0,0 3 0,0-2 0,0 3 0,0-4 0,0 2 0,-1-5 0,0 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4:30.32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24575,'7'4'0,"1"0"0,-5-3 0,3 1 0,-3 0 0,1-1 0,-1 0 0,1 0 0,1 0 0,-1 0 0,0 1 0,-1 1 0,0 1 0,-1 0 0,0-1 0,0 0 0,0-1 0,1 0 0,-1 1 0,1 1 0,1 0 0,-1 0 0,2-2 0,-2 0 0,-1 0 0,1 0 0,-1 1 0,2-1 0,-1 1 0,1 0 0,1 0 0,-2 0 0,0-1 0,-2 0 0,1 0 0,1 0 0,1 1 0,1 1 0,0 1 0,-1 0 0,0-2 0,-1 0 0,0-1 0,-1 0 0,0 0 0,1 1 0,1 0 0,0 0 0,0 0 0,-1-1 0,0-1 0,0 2 0,1 0 0,0 1 0,-1-1 0,-2 1 0,0-1 0,1-1 0,-1 1 0,0-1 0,1 0 0,2 2 0,-2-1 0,2 0 0,-3 1 0,1-1 0,-1 0 0,2 1 0,0 0 0,0 0 0,-1 0 0,1-1 0,-2 0 0,0 1 0,0-1 0,1-1 0,0 1 0,2-1 0,-2 1 0,2 1 0,-2 1 0,2 0 0,-1 0 0,0 0 0,0-2 0,-3-1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4:38.03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24575,'0'0'0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4:55.21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367 1 24575,'0'5'0,"-1"0"0,0 0 0,-1-2 0,-2-1 0,-1 1 0,-5 2 0,0 2 0,-1 1 0,2-1 0,1-2 0,0 1 0,2-1 0,1-1 0,0-1 0,0-2 0,-8 4 0,5-2 0,-7 6 0,7-3 0,1 0 0,1-1 0,3-3 0,-1 0 0,1 1 0,-4 3 0,1 1 0,-5 2 0,3-2 0,0 0 0,3-2 0,2-1 0,-2 1 0,-1-2 0,-2-1 0,-4-2 0,-1 2 0,-1 1 0,-8 4 0,7-1 0,-11 2 0,13-4 0,0 2 0,6-4 0,2 0 0,3-1 0,1-1 0,4 0 0,1 0 0,2 0 0,-2 0 0,0 0 0,0 0 0,0 0 0,0 0 0,0 0 0,0 0 0,1 0 0,-1 0 0,1 0 0,0 0 0,0 0 0,0 0 0,0 0 0,-1 0 0,1 0 0,0 0 0,-1 0 0,0 0 0,0-1 0,0-1 0,0 0 0,2-2 0,0 0 0,3-1 0,0 0 0,1 0 0,-1 1 0,-1 1 0,-1 0 0,-1 0 0,-1 2 0,0 0 0,-2-1 0,1 1 0,-1-1 0,1 1 0,0 1 0,0 0 0,0 0 0,2 0 0,-2 0 0,2 0 0,-2 0 0,-1 0 0,1 1 0,0 0 0,-1 0 0,-2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4:59.49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24575,'4'3'0,"0"-1"0,0-2 0,-1 0 0,1 0 0,0 0 0,0 1 0,6 1 0,-5 1 0,5 0 0,-5 0 0,0-2 0,0 0 0,0 1 0,0-1 0,0 0 0,-1 0 0,-1-1 0,-2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5:05.30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212 6 24575,'-7'0'0,"1"0"0,2 0 0,0 0 0,0 0 0,-4 0 0,0 0 0,-2 0 0,3 0 0,2 0 0,1 0 0,-1 0 0,1 0 0,-1 0 0,-3 0 0,0 0 0,-3 0 0,1 0 0,2 0 0,1 0 0,2 0 0,-1-1 0,1-1 0,-1 1 0,-2 0 0,-2 1 0,1 0 0,0 0 0,3 0 0,2 0 0,-1 0 0,2 0 0,1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5:15.44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1 377 24575,'4'0'0,"1"0"0,-1 0 0,-1 0 0,1 0 0,1 0 0,-1 0 0,0 0 0,0 0 0,1-1 0,0 0 0,-1-1 0,0 1 0,1 1 0,-1 0 0,2-3 0,1-1 0,-2 1 0,3-2 0,-3 3 0,3-2 0,0-1 0,2-2 0,0 0 0,-1-1 0,-2 4 0,-1-2 0,-1 4 0,1-3 0,3-2 0,6-4 0,3-3 0,2 0 0,-3 1 0,-4 3 0,-3 1 0,-3 2 0,-2 3 0,0 1 0,0 1 0,1-1 0,3-4 0,2-2 0,8-7 0,-6 6 0,3-3 0,-10 8 0,-1 1 0,-1 2 0,0 0 0,1 0 0,1-3 0,5-4 0,7-8 0,-2 4 0,0-2 0,-8 9 0,-4 3 0,2 0 0,-3 1 0,0 0 0,0-1 0,2-2 0,2-2 0,2 0 0,-1-1 0,2 0 0,-4 1 0,2 1 0,-3 2 0,-1 0 0,0 1 0,-3 1 0,0 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5:18.85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0 266 24575,'5'-7'0,"9"-7"0,-5 4 0,8-6 0,-6 5 0,-1 1 0,-1 3 0,-2 1 0,-3 3 0,-2-1 0,3-3 0,2-5 0,7-6 0,4-2 0,4-3 0,-1 1 0,-5 4 0,0 2 0,-6 6 0,0 2 0,-3 2 0,-2 1 0,-1 1 0,0-1 0,-2 3 0,-1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8:01.75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2617 24575,'0'47'0,"3"-2"0,6 3 0,-2-10 0,7 6 0,-5-7 0,5-4 0,-6 0 0,5-3 0,-6-10 0,1 0 0,0 0 0,0-4 0,0-2 0,1-1 0,-1-4 0,0 0 0,-1-1 0,-1-1 0,1 1 0,-3-27 0,-3-6 0,-7-27 0,-9-4 0,-6-6 0,0 2 0,-5-31 0,13 36 0,-6-16 0,12 37 0,1 6 0,1 4 0,2 5 0,1-8 0,0 8 0,2-11 0,0 10 0,0-3 0,0 3 0,0 3 0,0 4 0,0 3 0,1 2 0,14 15 0,-1-2 0,16 13 0,14 1 0,-5-4 0,20 6 0,-11-4 0,5 2 0,4 1 0,1 3 0,1-1 0,-1 3 0,1 0 0,-6-4 0,-2 2 0,-6-4 0,-1 0 0,-5-2 0,-1-3 0,-5-2 0,-8 0 0,4-2 0,-16-4 0,4-2 0,-10-2 0,0 0 0,-25-14 0,4 0 0,-21-13 0,11-3 0,-9-9 0,6 6 0,-6-6 0,8 11 0,-4-6 0,-4-4 0,-7-3 0,-3-4 0,-12-5 0,-3-2 0,1-4 0,4 5 0,11 9 0,9 7 0,6 10 0,9 5 0,5 5 0,4 5 0,2 2 0,30 18 0,-8-3 0,35 19 0,-9-4 0,27 16 0,-1-4 0,10 9 0,-23-17 0,-7-3 0,-10-6 0,-3-3 0,-2-1 0,-6-3 0,-7-1 0,-4-1 0,-2-1 0,-4-2 0,-34-21 0,4-3 0,-29-19 0,15 1 0,-4-6 0,4 4 0,6 1 0,7 9 0,11 11 0,2 3 0,5 6 0,-1 1 0,32 10 0,-3 2 0,29 9 0,-10-1 0,13 6 0,-9-4 0,5 2 0,-21-11 0,-8-1 0,-6-2 0,-5-1 0,0-1 0,-4-2 0,2 0 0,4 0 0,2 0 0,2 0 0,0 0 0,-2 0 0,-2 0 0,-2 0 0,-3-1 0,-1-3 0,-1-8 0,3-13 0,3-28 0,10-32 0,-5 29 0,3-4-492,9-13 0,4-4 164,-3 19 0,2-2 0,1 1 129,17-25 1,2 1 198,2 0 0,0 2 0,-8 15 0,-2 3 0,-7 9 0,-2 2-204,0 2 0,-1 2 204,19-22 0,-10 12 0,-13 21 0,-13 15 0,-5 9 983,-4 10 0,-6 31-176,-8 6-807,-10 33 0,-10-2 0,-3 6 0,-4 8 0,3 1 0,5 0 0,1-3 0,1 10 0,5-18 0,-2 12 0,7-24 0,4-3 0,0-2 0,0 0 0,0 0 0,-2-1 0,-1 5 0,-4-4 0,-1 1 0,1-2 0,0-5 0,0-5 0,1-3 0,1-3 0,0-5 0,3-5 0,2-6 0,-1 0 0,0 1 0,-1-1 0,-1 0 0,-3 5 0,6-10 0,-3 7 0,7-14 0,1 1 0,1-43 0,5 3 0,5-45 0,6 12 0,4-13 0,0-2 0,1 1 0,0-2 0,-3 4 0,-3-2 0,-5-6 0,-5 3 0,-2-6-458,0-6 458,-1-3 0,0 45 0,0 0 0,0-47 0,0 7 0,0 15 0,0 18 0,0 15 0,0 15 0,0 11 0,0 5 0,-1 7 458,-15 28-458,3-1 0,-25 44 0,5-2 0,-8 12 0,4 2 0,8-14 0,2 2 0,5-1 0,-2-3 0,3-2 0,0-1 0,-1-5 0,-1 0 0,-2 3 0,-1-3 0,0-1 0,-1-2 0,-2-6 0,0-1 0,1-4 0,6-6 0,2-4 0,5-5 0,2-1 0,0-5 0,4-4 0,2-3 0,1-2 0,3-2 0,0-40 0,3-7 0,4-51 0,7 25 0,5-9 0,0 4-492,2-1 0,2-1 164,3-11 0,3-9 0,1 9 105,1 6 0,0 5 223,2-3 0,0 0-492,-2 5 0,0 1 316,0 3 1,0 2 175,-1 2 0,-1 1 0,0 1 0,0 1-151,-2 7 0,-1 3 151,15-30 0,-7 21 0,-7 15 983,-8 16 0,-6 9 0,-2 6-250,-4 8-364,-1 36-369,-1-4 0,-5 32 0,-12 23 0,-2-17 0,2-15 0,-1 0 0,-16 28-492,9-32 0,-4 2 428,-3 8 0,-2-1 64,0-3 0,-3 0 0,-7 8 0,-2-2 0,5-10 0,0-3 0,-1-1 0,-2-1 0,0 2 0,-1-2-229,-26 23 229,0 3 0,12-15 0,13-15 0,9-8 0,7-1 0,12-13 983,1 3-867,9-12 126,1 0-242,2-34 0,2 4 0,0-37 0,1 5 0,4-15 0,3 2 0,10-17 0,12-10-417,-12 44 0,1 0 417,1-5 0,1 1 0,-2 4 0,-1 2 0,18-43 0,-1 8 0,3 4 0,-1 7 0,5-2 0,2 1 0,-1-1 0,-9 24 0,-2 1 0,2-8 0,14-15 0,-34 49 0,-1 4 834,-4 10-834,-19 39 0,1 4 0,-18 27 0,5-1 0,3-6 0,-6 18 0,10-18 0,-3 5 0,4-16 0,1 0 0,-1 0 0,2-4 0,-2-1 0,-3 0 0,-2 0 0,-4 5 0,-2 6 0,-1 2 0,-10 7 0,-2 3 0,1-5 0,-1 3 0,2-4 0,-2 1 0,1-3 0,4-9 0,5-5 0,5-4 0,0-1 0,3 0 0,1 0 0,-3-1 0,3-5 0,2 0 0,4-6 0,-2 16 0,5-16 0,-5 13 0,9-21 0,-1 2 0,2-4 0,1-2 0,1-1 0,-1 0 0,1-1 0,1 1 0,1-35 0,2 2 0,-1-37 0,1 6 0,0-6 0,0-5 0,0 14 0,0-2 0,0-18 0,0 0 0,0 18 0,0 3 0,4-35 0,0 34 0,1-3-492,2-7 0,2-1 406,4-3 1,0 0 85,1 1 0,0 1 0,1 8 0,1 2-301,18-38 301,0 8 0,-1 10 0,-8 16 0,-6 12 0,-7 16 0,-1 10 983,-4 8-830,-3 10 167,-2 49-320,-2-15 0,0 55 0,0-27 0,0 11 0,0-3 0,0-8 0,0 4 0,0 1 0,0 6 0,0-1 0,0 8 0,0 1 0,0-7 0,-4 3 0,-1-11 0,-3 1 0,-1 1 0,1-11 0,-1-6 0,4-7 0,1-6 0,3-7 0,1-4 0,0-4 0,-1-3 0,1-2 0,0-1 0,0-2 0,0 0 0,2 2 0,3-3 0,3 1 0,0-2 0,1-2 0,-1-1 0,0 0 0,3 3 0,-3-3 0,1 3 0,-4-4 0,1 1 0,-2-1 0,0 1 0,2 4 0,-5-3 0,4 3 0,-2-3 0,-1-1 0,0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5:22.69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5:29.18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24575,'5'1'0,"0"1"0,1 0 0,1 2 0,-1-1 0,3 1 0,-4-2 0,2-1 0,-3 1 0,0 1 0,0-1 0,0 1 0,1 0 0,0 0 0,2 1 0,0 0 0,0 1 0,0-1 0,-2-1 0,2 0 0,-3-1 0,0 1 0,-2 0 0,1 0 0,0 0 0,1 0 0,1 1 0,0 1 0,0 0 0,2 0 0,0 0 0,1 1 0,-1 0 0,-2-1 0,0 0 0,0 0 0,0-1 0,0-1 0,0 1 0,1 1 0,-1 0 0,2 1 0,-3-1 0,2 0 0,1 0 0,2 1 0,0 0 0,-1 0 0,0-1 0,-3 1 0,0-1 0,0-1 0,0-1 0,0 1 0,-3-1 0,1 1 0,2 1 0,-2-2 0,4 3 0,-3-2 0,1 0 0,0 1 0,-1 0 0,2 0 0,-1 0 0,0 0 0,-1 0 0,-1 0 0,1 0 0,-1 0 0,1 0 0,0 0 0,0 0 0,-2 0 0,2-2 0,-1 1 0,-2-1 0,1-1 0,-1 1 0,1-1 0,0 0 0,0 1 0,1 1 0,0 1 0,1 0 0,-1 0 0,1 0 0,1 0 0,0 0 0,-1 0 0,-2-1 0,0 0 0,-1-1 0,2 1 0,0 0 0,0 1 0,1-1 0,-2 1 0,2 0 0,-1-1 0,1 1 0,1 0 0,0 2 0,4 6 0,-3-1 0,3 6 0,-3-6 0,0 1 0,1-1 0,-1 0 0,1-2 0,-2-2 0,1 0 0,-2-2 0,-1-1 0,-1-1 0,0-1 0,0 1 0,1 0 0,1 1 0,1 2 0,1 0 0,0 2 0,0 2 0,0-1 0,-1-1 0,0-3 0,-1-2 0,0 1 0,0 0 0,0 0 0,-1 0 0,-1 0 0,0 0 0,1-1 0,1 1 0,-1 2 0,1 0 0,0 2 0,0 1 0,2-1 0,0 1 0,0-3 0,-2 0 0,0-2 0,-1 0 0,1 6 0,-1-6 0,0 7 0,0-4 0,0 1 0,0 2 0,0 0 0,0 0 0,1 5 0,0 1 0,0 0 0,-1 0 0,0-3 0,-1-1 0,0-3 0,-1-3 0,1-1 0,-2-1 0,0-1 0,1 0 0,0-1 0,1 3 0,1 2 0,0 2 0,0 1 0,-1 1 0,1-1 0,0 1 0,-1 0 0,-1 0 0,-1-2 0,2-1 0,0 1 0,0 0 0,-1-1 0,-1-1 0,0-1 0,0-2 0,0 0 0,0 0 0,0 0 0,0 2 0,0-3 0,0 3 0,0-3 0,0-2 0,0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5:45.42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124 0 24575,'0'7'0,"0"0"0,0-3 0,0 1 0,0-1 0,1 1 0,0-1 0,0 0 0,0 1 0,-1-1 0,0 0 0,0 0 0,1-1 0,1 0 0,-1 0 0,0 0 0,-1 2 0,0-1 0,1 0 0,0-1 0,0 1 0,0 0 0,-1 0 0,0 0 0,0 0 0,0 0 0,0 0 0,0 0 0,0 0 0,0 0 0,0-1 0,0 2 0,0-1 0,0 1 0,0 0 0,0 0 0,0 0 0,0 0 0,0 0 0,0 0 0,0 0 0,0-1 0,0 0 0,0 0 0,0 0 0,0 1 0,0 0 0,0-1 0,0 1 0,0-1 0,0 0 0,0 0 0,0 0 0,0 1 0,0 0 0,0 0 0,-1-1 0,0 1 0,0-1 0,0 0 0,1 0 0,0 0 0,0 0 0,0 1 0,-1-1 0,-1 1 0,1 0 0,0 0 0,-2-1 0,3 1 0,-2-1 0,1 0 0,0 1 0,0 0 0,0-1 0,0 1 0,-1 0 0,1 0 0,-1 0 0,1 0 0,-1-1 0,2 0 0,-2 2 0,0 1 0,-1 8 0,-1-4 0,2 3 0,-1-6 0,0-3 0,2 1 0,-1-1 0,1-2 0,-1 1 0,1-1 0,-1 3 0,0 1 0,0 2 0,-1-4 0,2 0 0,0-1 0,-2 1 0,-1 0 0,0 2 0,-1-2 0,3 3 0,-1-3 0,0-1 0,1-1 0,1-1 0,-1 1 0,0 1 0,-1 0 0,-1 1 0,0 0 0,1 0 0,1-1 0,-2-1 0,1 2 0,-1 0 0,1 2 0,-1 2 0,3-3 0,-3 0 0,3-3 0,0-1 0,0-2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5:58.57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24575,'0'0'0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6:11.21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1 154 24575,'8'16'0,"2"1"0,3 0 0,3 5 0,4 4 0,1 1 0,3 6 0,0 0 0,-1-1 0,-2-1 0,-5-8 0,-1 0 0,0 0 0,1 2 0,0 5 0,1 3 0,1 3 0,0 3 0,1 0 0,-3-4 0,-4-3 0,-2-6 0,-1-5 0,-3-4 0,-2-6 0,-2-4 0,-2-1 0,0-3 0,-7-18 0,-10-12 0,0-8 0,-6-6 0,8 10 0,-2-6 0,1-5 0,-2-2 0,0-6 0,0-2 0,-4-15 0,2-1 0,-1 0 0,4 3 0,5 11 0,2 3 0,3 13 0,4 12 0,3 9 0,-1 9 0,2 7 0,2 7 0,3 5 0,20 27 0,-8-13 0,19 26 0,-16-21 0,1 5 0,-1 2 0,-1-1 0,-1-1 0,-2-4 0,-3-6 0,-4-4 0,-2-4 0,-1-5 0,-2-2 0,-1-3 0,-2-2 0,0-5 0,-1-6 0,-1-11 0,-3-15 0,-2-11 0,-5-8 0,-3-1 0,-1 6 0,4 9 0,3 9 0,2 10 0,3 6 0,1 8 0,1 31 0,0 4 0,0 27 0,0-6 0,1-2 0,4 0 0,1 4 0,2-2 0,-2 1 0,-2-4 0,-1-7 0,-2-4 0,0-6 0,-1-3 0,0 1 0,0 1 0,0 0 0,0-3 0,0-4 0,1-3 0,1-3 0,0-1 0,-1-5 0,-1-2 0,0-3 0,0-7 0,-2-12 0,-4-13 0,-7-16 0,-6-14 0,-4-7 0,-2-2 0,0 4 0,5 13 0,4 11 0,5 9 0,5 10 0,2 5 0,2 7 0,5 21 0,6 4 0,6 21 0,5-6 0,2 4 0,3 0 0,1 2 0,4 5 0,-1 0 0,-3-3 0,-2-5 0,-3-6 0,-5-7 0,-3-5 0,-3-6 0,-4-5 0,-1-1 0,-1-4 0,-1-2 0,-2-17 0,1-23 0,-6-29 0,-2 12 0,-2-1 0,-7-40 0,4 39 0,-1 3 0,-5-16 0,2 9 0,3 17 0,4 15 0,4 12 0,1 15 0,14 31 0,4 3 0,9 20 0,4 0 0,-4-5 0,-4-4 0,-5-12 0,-9-17 0,-1-5 0,0-3 0,-2-1 0,0-3 0,-1-13 0,-2-20 0,1-17 0,-7-16 0,-7-9 0,-4 1 0,-5 1 0,4 15 0,4 14 0,3 12 0,5 11 0,3 9 0,1 13 0,1 9 0,1 10 0,0 62 0,0-29 0,1-3 0,0 1 0,2 1 0,3 4 0,2-5 0,-1 1 0,1 0 0,-3-8 0,1-3 0,1-7 0,-1-4 0,0-5 0,-2-7 0,-1-5 0,0-6 0,-2-2 0,0-6 0,-1 4 0,0-1 0,0 6 0,0 7 0,0 21 0,0-3 0,0 14 0,0-8 0,0-2 0,0 3 0,0 1 0,0 4 0,0 5 0,0 2 0,0 3 0,0 1 0,0 1 0,0 4 0,0-4 0,0-5 0,0-7 0,2-8 0,0-5 0,2-8 0,1 4 0,-1-12 0,1 5 0,-1-11 0,1 2 0,0-2 0,0-2 0,0-2 0,-3-2 0,0-1 0,0 0 0,0-4 0,-1-11 0,0-18 0,-1-21 0,0-27 0,0-2 0,0-9 0,0-1 0,0 10 0,0 4 0,0 15 0,0 8 0,0 4 0,0 1 0,0 8 0,0 5 0,1 5 0,1-3 0,1-3 0,-1-8 0,-2-9 0,0-6 0,0-6 0,2 4 0,1 1 0,0 4 0,1 8 0,-1 9 0,-1 12 0,1 11 0,-1 6 0,0 4 0,3 2 0,0 1 0,5 4 0,-1 2 0,3 6 0,1 6 0,1 3 0,0 5 0,3 8 0,-2 4 0,0 9 0,-1 5 0,-1 8 0,0 9 0,-2 6 0,-1 1 0,-4 1 0,-2 18-567,-1 5 567,-3-5 0,1-6 0,-1-14 0,0 2 0,0 4 0,0-13 0,0-10 0,0-12 0,0-6 0,0-4 0,0-9 0,0-8 567,0-5-567,0-4 0,0-4 0,0-14 0,-3-18 0,-4-23 0,0-25 0,-3-19 0,0-2 0,1-6 0,4 28 0,0-1-718,-4-24 1,2 1 717,4 34 0,2 3 0,0 7 0,0 0 0,0 1 0,1 1 0,0-37 0,0 24-14,0 29 14,0 9 0,0 12 0,0 5 0,0 3 0,0 3 1434,0 20-1434,0-1 15,0 27-15,0-19 0,0 8 0,0-12 0,0 3 0,0 2 0,0-1 0,0-2 0,-2 0 0,0 0 0,-2-3 0,0-1 0,2-3 0,-1 1 0,1-3 0,0-2 0,0-3 0,2-1 0,-1-1 0,0 0 0,-1-1 0,-1-1 0,0-2 0,-1-6 0,-1-8 0,0-12 0,-2-9 0,-2-15 0,-2-7 0,-2-8 0,3-3 0,1 7 0,2 9 0,4 9 0,0 12 0,3 10 0,-1 10 0,1 14 0,0 14 0,0 9 0,0 7 0,0 2 0,0 5 0,0 9 0,0 15 0,0 2 0,0 5 0,0 3 0,0-5 0,0 10 0,0-4 0,3-5 0,0-1 0,0-6 0,3 0 0,-3-4 0,1-10 0,-1-6 0,-3-12 0,2-4 0,0-7 0,1-6 0,-2-1 0,-1-7 0,0 1 0,1-4 0,0-2 0,0-17 0,0-1 0,-1-15 0,0 5 0,0 0 0,0 2 0,0 0 0,0 1 0,0-1 0,0-2 0,0 0 0,0-4 0,0-4 0,0-2 0,0-5 0,0-4 0,0-5 0,0-7 0,0 0 0,2 2 0,0 9 0,1 9 0,-1 11 0,-1 10 0,-1 7 0,0 4 0,0 16 0,0 7 0,0 22 0,0 0 0,1 11 0,-2 2 0,-1 8 0,1-6 0,-1-1 0,-3-1 0,-2-2 0,1-6 0,0-7 0,1-5 0,0 1 0,0-5 0,0-1 0,0-3 0,2-4 0,1-1 0,2-2 0,0 2 0,0-3 0,0-2 0,-2-1 0,0-2 0,0-3 0,1 2 0,1-2 0,0-2 0,0 1 0,0-2 0,-1 3 0,-1 1 0,-1 2 0,0 1 0,0 3 0,0 1 0,1 0 0,-1 0 0,0-5 0,0 0 0,2-2 0,-1-2 0,1-1 0,0-3 0,-1 0 0,2 0 0,0 0 0,0 1 0,0 0 0,-1-1 0,0-2 0,-3-3 0,-1-6 0,-2-10 0,-5-17 0,5 7 0,-3-10 0,6 16 0,2-1 0,-1 0 0,2 4 0,1 0 0,0 3 0,0 1 0,0-3 0,0-2 0,0-4 0,0-3 0,0-4 0,-1-1 0,-1-4 0,-1 0 0,0 7 0,1 4 0,2 9 0,0 6 0,0 2 0,-1 3 0,0 2 0,0 11 0,0 0 0,1 20 0,0-12 0,0 12 0,0-12 0,0 0 0,0 2 0,-2-2 0,0 0 0,0-1 0,1-3 0,1-1 0,-1-2 0,0 0 0,0 3 0,-2 4 0,1 3 0,-1 4 0,1 3 0,0 1 0,0 2 0,-1-3 0,1-3 0,2-3 0,0-3 0,-2-5 0,1-3 0,0-3 0,0-2 0,0 0 0,1 0 0,0-3 0,0-13 0,0-5 0,0-11 0,0 1 0,0 2 0,0 1 0,0 1 0,-1 1 0,0 2 0,-1 3 0,0 5 0,2 1 0,-1 4 0,-1 2 0,0 3 0,0 10 0,0-2 0,0 6 0,0-2 0,-1 2 0,0 0 0,0-1 0,-1 0 0,1-1 0,-1 1 0,1 0 0,-1 0 0,1-1 0,0-1 0,0-1 0,1-2 0,1-2 0,0 0 0,0-1 0,0 0 0,-1 0 0,0 1 0,0-1 0,-1 1 0,2 0 0,-2 0 0,2 0 0,-1 0 0,1 0 0,1 0 0,-1-1 0,0 0 0,-1-1 0,0 0 0,0 1 0,-1 1 0,-4 3 0,0 3 0,-3 2 0,0 0 0,0 1 0,-1 0 0,2-2 0,1-2 0,3-2 0,1-2 0,1-1 0,2-2 0,-1-2 0,2-7 0,0 1 0,0-5 0,0 5 0,0-1 0,0 1 0,0-2 0,0-2 0,0-1 0,0-2 0,0 0 0,0 1 0,1 1 0,0 2 0,1 1 0,-1 1 0,-1 1 0,0 1 0,0 0 0,0 1 0,0-3 0,0-1 0,0-4 0,1-2 0,1 0 0,0-1 0,-1 0 0,-1 0 0,2 0 0,0 0 0,-1 0 0,2 0 0,-1 0 0,0 1 0,0 2 0,-1 1 0,0 1 0,1 0 0,-1 2 0,-1-1 0,1 2 0,0-1 0,0-1 0,0 1 0,0-1 0,1-1 0,-1 2 0,1-1 0,-1 1 0,1 1 0,-1 1 0,-1 1 0,0-1 0,1 2 0,0 1 0,0-1 0,0 0 0,-1-3 0,1-3 0,1-2 0,1-2 0,0-1 0,1 0 0,1 0 0,-1 0 0,1-2 0,-1-1 0,0 0 0,1 0 0,-1 5 0,1-2 0,-1-1 0,0 0 0,1 0 0,-2 3 0,-1 1 0,0 1 0,0 0 0,0 2 0,0 1 0,-2 1 0,0 1 0,0 0 0,0 0 0,0 1 0,0-1 0,0 0 0,0 0 0,0-2 0,0-1 0,0-3 0,0-2 0,0-1 0,0 0 0,2-2 0,0-1 0,1-3 0,0 0 0,-1 0 0,0-1 0,-1 1 0,0-3 0,-1 2 0,0-2 0,1 3 0,1-1 0,0 2 0,-1 2 0,-1 0 0,0 4 0,0 0 0,0 1 0,0 2 0,0 0 0,0-2 0,0 2 0,0-1 0,0 1 0,0 2 0,0 1 0,0 2 0,0 4 0,0 11 0,0 0 0,5 16 0,-1-8 0,2 4 0,-3-8 0,-1-2 0,0 0 0,-1 2 0,1-1 0,1 1 0,-1 0 0,0 0 0,0 3 0,0 3 0,0 3 0,1 7 0,-2 1 0,0 3 0,-1 4 0,0-3 0,0-1 0,0-4 0,0-7 0,0-2 0,0-4 0,0-2 0,0-1 0,0-1 0,0-1 0,0 0 0,0 0 0,0 1 0,0 1 0,0 2 0,0 2 0,0 1 0,0 4 0,0 1 0,0-1 0,0 0 0,-2-2 0,0-4 0,-1 0 0,-1-3 0,2-1 0,1 1 0,0 0 0,0-1 0,-1 1 0,0-2 0,2 0 0,-2-1 0,0-1 0,0 0 0,1 0 0,0-2 0,1-1 0,0-1 0,0-1 0,0 0 0,0-1 0,0 1 0,0 0 0,0 0 0,0-1 0,0 0 0,0-1 0,-4-18 0,1-3 0,-6-21 0,-2-11 0,2 1 0,-3-15 0,7 19 0,0-1 0,3 14 0,2 3 0,0 7 0,0 4 0,0 1 0,0 4 0,0-2 0,0 1 0,0 3 0,0-1 0,0 2 0,0 0 0,0-1 0,0 1 0,0-2 0,0 1 0,0-1 0,0 0 0,0 1 0,0 1 0,0 2 0,0 1 0,0 2 0,0 1 0,0 0 0,0 1 0,0-3 0,0-2 0,0-3 0,0-2 0,0 0 0,0 1 0,0 0 0,0 0 0,0 2 0,0 0 0,0 1 0,0 1 0,0 0 0,0 1 0,0 2 0,0-2 0,0-1 0,0 1 0,0 0 0,0 0 0,0 0 0,0 0 0,-1-1 0,0 2 0,-1-1 0,0 0 0,0 0 0,0 0 0,1-1 0,1 0 0,0-2 0,0-1 0,-2-2 0,0-3 0,1-2 0,-1-1 0,0-2 0,0 1 0,0 0 0,1-1 0,-1 1 0,0 3 0,0 2 0,1 6 0,1 2 0,0 0 0,0 2 0,-1 0 0,0 4 0,-1 10 0,1 1 0,5 13 0,-1-8 0,3 4 0,-1-3 0,-1 0 0,1 3 0,1-2 0,-2 1 0,2 1 0,-2 1 0,-1 1 0,1 1 0,-2-1 0,1-1 0,-1 3 0,-2-2 0,0 2 0,0-2 0,0-4 0,0-1 0,0-2 0,0-1 0,0 2 0,0-3 0,0 1 0,0-3 0,0 1 0,0 1 0,0 0 0,0-1 0,0 0 0,0 1 0,0 2 0,0 0 0,0-2 0,0-2 0,0-3 0,0-1 0,0-1 0,0 0 0,0 0 0,0 0 0,0 0 0,0 0 0,0 2 0,0 0 0,0 3 0,0-2 0,0 1 0,0-1 0,-1-2 0,0 1 0,0-1 0,0-1 0,0 0 0,1 0 0,0 0 0,0-1 0,0 1 0,0 0 0,0 2 0,0 0 0,0 1 0,0 1 0,0-2 0,0 0 0,0 0 0,0 0 0,0 3 0,0-1 0,0 3 0,0-3 0,-2 0 0,1 1 0,-1-2 0,0 1 0,1-2 0,0 1 0,-1-1 0,1-2 0,1 0 0,0 0 0,0 0 0,-1 0 0,-1 2 0,1 0 0,0 2 0,1 0 0,0-1 0,0-1 0,0-3 0,0 1 0,0-1 0,0-1 0,0 1 0,0 1 0,0 0 0,0 0 0,0 0 0,0 0 0,0 0 0,0 0 0,0-2 0,0-1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6:22.17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0 695 24575,'10'0'0,"1"0"0,-6 0 0,2 0 0,-2 0 0,0 1 0,-1-1 0,0 2 0,0 0 0,0-1 0,1 1 0,0 0 0,0 0 0,-1 0 0,1-1 0,0 1 0,0 0 0,0-1 0,-1 1 0,0 0 0,-1-1 0,0 1 0,0-1 0,0 1 0,0 1 0,1-1 0,0 2 0,0 0 0,0-1 0,0 0 0,-2-1 0,1 1 0,0-2 0,0 1 0,0 0 0,1 1 0,3 4 0,-1-1 0,1 0 0,-2-2 0,-1-1 0,1 1 0,0 0 0,1 0 0,-1 0 0,0 0 0,0 0 0,0 0 0,0-1 0,2 1 0,0 1 0,1-1 0,-1 0 0,-2-1 0,-1-1 0,1 1 0,1 1 0,-2-2 0,1 3 0,-1-2 0,0 1 0,0 0 0,1 0 0,-1 0 0,0-1 0,-1-1 0,0 1 0,-1-1 0,0 0 0,1 2 0,0 0 0,1 0 0,0-1 0,0 1 0,-1-2 0,0 1 0,0 0 0,0 1 0,-1 0 0,1 0 0,0-1 0,-1 0 0,2 0 0,-2 0 0,2 1 0,-1 0 0,1 1 0,0-1 0,-1 0 0,0 0 0,0-1 0,1 0 0,0 2 0,-1-1 0,0 1 0,0-3 0,0 1 0,1 1 0,-1-1 0,0 0 0,1 1 0,-1 0 0,0 0 0,1 0 0,-2-1 0,0 0 0,1 0 0,-1 2 0,1-1 0,1 1 0,-2-1 0,2 1 0,-1-1 0,-1 0 0,1 1 0,0 0 0,0-1 0,-1 0 0,1 0 0,-1 0 0,1 1 0,0-1 0,0 1 0,0 0 0,0 0 0,0 0 0,1 0 0,-1 0 0,0 0 0,1 0 0,-1 0 0,0 0 0,1 0 0,-1 2 0,-1-3 0,1 3 0,0-3 0,-2 1 0,1-1 0,0 0 0,0-1 0,0 0 0,-1 0 0,2 0 0,0 1 0,1 1 0,0 0 0,0 0 0,-1 0 0,1-1 0,0-1 0,-1 1 0,0-1 0,-1 1 0,0-1 0,0-1 0,0 0 0,0 2 0,0-1 0,1 2 0,0 0 0,1 0 0,1 0 0,-1 0 0,0 0 0,-1-1 0,0 0 0,0-1 0,0 0 0,-2 0 0,1 0 0,1 0 0,-1 0 0,0 2 0,2 0 0,-1 0 0,0 0 0,0 0 0,-1 0 0,1-1 0,-1 1 0,0-1 0,0 0 0,0 0 0,0 0 0,1 0 0,0 1 0,1 2 0,-1 0 0,0 0 0,0 0 0,0-1 0,-1-1 0,0 0 0,0 0 0,-1 0 0,1 0 0,-1 0 0,0-1 0,1 0 0,-1-1 0,0 0 0,-1 1 0,0 0 0,1 2 0,2 1 0,1 2 0,0 2 0,0-4 0,-1 2 0,-2-5 0,0 1 0,0-2 0,1 0 0,-1 0 0,1 0 0,-1 2 0,0-1 0,1 1 0,0 0 0,-1 0 0,0 0 0,0 0 0,-1-1 0,0 0 0,0 0 0,0 1 0,0-1 0,0 1 0,1 0 0,0-1 0,1 0 0,-1 0 0,-1 0 0,0 1 0,0 2 0,0 0 0,0 2 0,0-3 0,0-1 0,0-1 0,0 0 0,0 0 0,1 3 0,0-2 0,0 3 0,0-4 0,-1 1 0,0 0 0,0 1 0,1-3 0,0 1 0,0-1 0,0-1 0,0 2 0,1 1 0,0 4 0,1-1 0,-1 1 0,0-2 0,-1-2 0,0 0 0,1 0 0,-1 0 0,-1-1 0,0 0 0,1 1 0,0 3 0,0 1 0,2 1 0,-1-1 0,0 1 0,0-1 0,0 1 0,-1-1 0,0-1 0,-1-2 0,0-1 0,1-1 0,0 0 0,0 0 0,0 0 0,-1 0 0,1 0 0,0-3 0,0-8 0,0-4 0,-1-22 0,0 11 0,0-13 0,0 15 0,0 0 0,0 3 0,0 3 0,0 2 0,0 1 0,0 0 0,0-1 0,0 0 0,0 0 0,-2-2 0,0-1 0,0-4 0,-1 0 0,1-1 0,0 0 0,0-1 0,0 1 0,0 2 0,1 2 0,-2 4 0,1 0 0,0 0 0,-1-2 0,1 0 0,-2 0 0,1 2 0,1-2 0,-1-1 0,1 0 0,0-1 0,0 2 0,0-1 0,1 3 0,-1-1 0,2 3 0,-1 0 0,0 1 0,0-1 0,0 1 0,0-2 0,0-1 0,-1-2 0,0 1 0,1-4 0,0 0 0,1 0 0,-2-3 0,0 2 0,0 1 0,0 0 0,2 3 0,-1 0 0,0 1 0,-1-1 0,0 0 0,0 2 0,0 0 0,1 0 0,-2 0 0,1 1 0,-1-1 0,1 0 0,-1 0 0,1-1 0,0 1 0,0 0 0,1 2 0,-1 2 0,1 0 0,0 3 0,-1 0 0,1-1 0,0 1 0,0 0 0,-2 0 0,1 0 0,1 1 0,-1 0 0,0 0 0,0-1 0,0 1 0,0-2 0,0 1 0,0 0 0,0 0 0,0 0 0,1-1 0,-2-2 0,2 1 0,-1 0 0,-1 1 0,0 1 0,1-2 0,-1-2 0,-1-1 0,-1-1 0,-1-1 0,1 2 0,0-1 0,0 0 0,0 1 0,0 0 0,1 3 0,2 1 0,-1-2 0,-1 0 0,0 0 0,0-1 0,0 1 0,0-1 0,0-1 0,0 1 0,0-1 0,-1 1 0,1-1 0,1 2 0,0-1 0,-1 2 0,1-1 0,-1 1 0,1 2 0,1 1 0,-1 1 0,1 1 0,-3-2 0,1 0 0,-2-1 0,1 0 0,-1 0 0,-1 0 0,0-1 0,1 1 0,2-1 0,0 1 0,-1 0 0,1 2 0,-1-1 0,1 2 0,0-1 0,-1 1 0,1 0 0,0-1 0,0 0 0,-1-1 0,-2 0 0,-1 0 0,-3-1 0,-1 0 0,-2-2 0,1 0 0,0 1 0,4 2 0,2 1 0,1 0 0,1 1 0,1 0 0,0 1 0,0 1 0,-2 0 0,-1 0 0,0 0 0,0 0 0,4 1 0,0 0 0,3 4 0,0 1 0,0 4 0,0 1 0,1 5 0,5 3 0,2 2 0,3 1 0,-1-1 0,0-1 0,0 0 0,-1-4 0,0-2 0,-3-5 0,0 0 0,1 3 0,-1-3 0,2 3 0,-3-2 0,2 2 0,-1 0 0,1-1 0,-1 1 0,1 0 0,-1-1 0,1 1 0,-1-1 0,0 0 0,1 0 0,-1 0 0,1 1 0,-1 0 0,1 0 0,-1-1 0,0 1 0,1 0 0,-1-1 0,0-2 0,-1-1 0,0 0 0,0-2 0,-1 1 0,0 0 0,0 0 0,1 1 0,-1-1 0,0 0 0,1 2 0,0 1 0,1 1 0,0 0 0,1 1 0,0 4 0,-1 1 0,-1 0 0,1 0 0,-1-3 0,1-1 0,-1-2 0,-2 0 0,1 1 0,-1 0 0,2 3 0,-2-2 0,4 6 0,-4-1 0,2 1 0,0 0 0,0 2 0,0-3 0,-1-1 0,-1-4 0,-1-1 0,-1-2 0,1-2 0,-1 0 0,0-3 0,-1-2 0,-5-17 0,0-2 0,-6-19 0,-10-20 0,3 6 0,-9-17 0,7 9 0,4 19 0,-1-7 0,6 18 0,-1-5 0,1 1 0,-1-3 0,-1-3 0,1-2 0,-1-3 0,-1 0 0,0-2 0,1 1 0,2 3 0,3 4 0,1 5 0,2 3 0,1 4 0,0 3 0,0 4 0,0 3 0,3 2 0,-1 3 0,2 2 0,-1 2 0,0 0 0,-1 0 0,1 1 0,1 2 0,9 11 0,0 2 0,8 12 0,3 5 0,0-3 0,4 12 0,-8-15 0,1 8 0,-5-10 0,1 4 0,2 2 0,-1 3 0,0 1 0,0 4 0,-2 1 0,1-1 0,-3 1 0,0-3 0,-1-1 0,-1-7 0,1 0 0,-3-3 0,0-3 0,-2 1 0,0-1 0,-1 2 0,1 3 0,0 0 0,0 3 0,1-3 0,-2-3 0,1-4 0,-2-4 0,1 0 0,-1-3 0,-1-1 0,1-2 0,-2-4 0,0-15 0,0-11 0,-5-15 0,-15-49 0,-3 16 0,8 21 0,0 0 0,-8-29 0,3 10 0,6 11 0,-1 4 0,4 17 0,-3-8 0,2-2 0,1-4 0,2 0 0,1 2 0,0 5 0,3 11 0,2 8 0,1 7 0,2 6 0,-2 4 0,1 3 0,-1 4 0,1 2 0,-1 5 0,2 8 0,0 11 0,-1 25 0,1-11 0,0 33 0,0-15 0,0 11 0,0-16 0,0-12 0,0-15 0,0-2 0,0-3 0,0-1 0,0-3 0,0-2 0,0-3 0,0-2 0,0-2 0,0-1 0,0 0 0,0 0 0,-1-1 0,-10-15 0,-3-6 0,-12-18 0,-12-21 0,10 9 0,-6-7 0,14 19 0,5 7 0,0 0 0,2 1 0,2 2 0,0 2 0,0 2 0,1 0 0,0 1 0,0 2 0,1 1 0,1 3 0,1 0 0,0 0 0,1 3 0,0 1 0,1 2 0,2 3 0,-1-1 0,2 3 0,-1 1 0,1-1 0,-1 1 0,1 0 0,-1-1 0,0 1 0,0-2 0,-1 1 0,2 0 0,-1-1 0,-1 1 0,2 0 0,0 1 0,1 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6:27.89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104 340 24575,'9'3'0,"1"2"0,-3-1 0,-1 0 0,-2-1 0,1 0 0,2 1 0,-1 1 0,0-1 0,-2-1 0,0 1 0,0 0 0,0 1 0,0-1 0,0 1 0,0-1 0,-2 0 0,1-2 0,-1 1 0,1 0 0,0 1 0,-1 0 0,1 0 0,0 0 0,0 0 0,2 0 0,1 2 0,0 1 0,0-1 0,0 0 0,-1-1 0,0 0 0,0 0 0,0-1 0,-1 1 0,0-1 0,1 2 0,0 1 0,1 0 0,-1 1 0,1 0 0,0 0 0,-1-1 0,0-2 0,0 0 0,0 1 0,0-1 0,0 0 0,0 0 0,1 0 0,-1 0 0,0 0 0,0 0 0,0 0 0,0 0 0,-1 0 0,3 1 0,-3-1 0,1 2 0,-2-3 0,1 1 0,1 0 0,-1 0 0,0 0 0,-1 0 0,1 0 0,1 0 0,-1 0 0,0 0 0,0 0 0,-1 0 0,2 0 0,0 0 0,0 0 0,-1 0 0,0 0 0,0 0 0,-2 0 0,2 0 0,-2 0 0,0 0 0,0-1 0,-1 0 0,1 0 0,1 1 0,0 0 0,0 0 0,1 0 0,0 0 0,-1 0 0,1 0 0,-1 1 0,-1-1 0,1-3 0,-2-7 0,0-9 0,-1-26 0,-2 6 0,-2-18 0,-12-12 0,6 27 0,-7-18 0,10 36 0,-1-1 0,0-3 0,0 0 0,-1-4 0,-1-2 0,-2-6 0,-1-4 0,-3-4 0,0 0 0,3 4 0,1 5 0,3 5 0,0 5 0,2 6 0,2 5 0,1 4 0,0 3 0,1 0 0,0 2 0,0-1 0,1 2 0,0 0 0,0 2 0,1 10 0,1 3 0,6 47 0,-1-26 0,5 33 0,-1-35 0,1 4 0,-1-1 0,1-2 0,-1-1 0,0-4 0,2 0 0,-1-3 0,1-1 0,1 1 0,-1-3 0,0 2 0,-1 0 0,0 0 0,1 0 0,-1 0 0,2-1 0,-2-3 0,-1-1 0,-1-4 0,-2-4 0,-1-1 0,-2 0 0,-1-2 0,0-1 0,0-1 0,-1 0 0,-1-4 0,-22-35 0,1-2 0,-21-32 0,7 10 0,-5-4 0,-15-17 0,-3 0 0,4 4 0,7 13 0,19 27 0,5 5 0,-3 4 0,12 11 0,-5-3 0,10 11 0,1 1 0,1 1 0,2-1 0,0 2 0,1 1 0,2 2 0,4 10 0,4 2 0,6 10 0,12 13 0,-2-9 0,8 10 0,-8-12 0,-3-2 0,3 1 0,-4-4 0,-2-1 0,-2-4 0,-3-1 0,0-2 0,-2 0 0,-2-2 0,-1 0 0,0 1 0,0-2 0,0 1 0,-1-1 0,0-2 0,-1 0 0,0 0 0,0 0 0,-2 0 0,1 0 0,-1 0 0,-1 0 0,1-1 0,-1 0 0,0 1 0,4 6 0,3 4 0,2 2 0,0 0 0,0-1 0,-3-3 0,2-1 0,-5-5 0,0-3 0,-2 0 0,0-1 0,0 1 0,0 0 0,1 0 0,0 0 0,1 1 0,0-1 0,0 3 0,1 0 0,-2 0 0,1 0 0,-1-1 0,0-1 0,-1 0 0,1 0 0,-1 0 0,1 0 0,-1 0 0,1 0 0,-1 1 0,1-1 0,-1 0 0,1-1 0,-1 1 0,-1-1 0,0-1 0,0 1 0,2 2 0,-1 1 0,2 2 0,-1 0 0,1 1 0,-1-1 0,-1-1 0,0-1 0,-1-2 0,0-2 0,1-2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6:37.08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24575,'5'5'0,"-1"0"0,0-3 0,-1 0 0,0 0 0,0 0 0,-1 0 0,1 0 0,0 0 0,0 1 0,0-1 0,0 0 0,1 0 0,1-1 0,0 0 0,-1-1 0,0 0 0,0 1 0,1 2 0,-1-1 0,0 0 0,0-1 0,0-1 0,-1 0 0,2 0 0,-1 0 0,0 0 0,0 0 0,0 0 0,0 0 0,0 1 0,1 1 0,-2 1 0,1 1 0,0-1 0,0 0 0,2 0 0,0 2 0,0-1 0,0-2 0,-2 0 0,-1 0 0,-1 0 0,1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6:54.92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24575,'8'0'0,"-1"0"0,-3 0 0,0 0 0,-1 0 0,1 0 0,0 0 0,0 0 0,1 0 0,-1 0 0,2 0 0,-3 0 0,-1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6:59.64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1 651 24575,'10'0'0,"-2"0"0,-4 0 0,0 0 0,0 0 0,0 0 0,1 0 0,1 0 0,1 0 0,1 0 0,-2 0 0,-1 0 0,1 0 0,1 0 0,0 0 0,2 0 0,-1 0 0,0 0 0,-2 0 0,-2-1 0,0-2 0,9-6 0,7-4 0,21-9 0,-10 6 0,1-3 0,-18 12 0,-6 3 0,-2-1 0,0 2 0,-1 1 0,1 1 0,-1 1 0,2 0 0,-2 0 0,-1-1 0,-2-1 0,4-3 0,6-5 0,4-3 0,6-2 0,5-5 0,-10 6 0,3 0 0,-13 8 0,-2 2 0,0 1 0,-1 1 0,-2-1 0,3-6 0,6-2 0,4-6 0,12-5 0,-8 6 0,0 0 0,-9 8 0,-5 3 0,0-1 0,-2 2 0,0-1 0,0 0 0,2-3 0,3-2 0,2-3 0,6-5 0,3-5 0,4-4 0,2-3 0,-3 4 0,-2 3 0,-5 4 0,-3 3 0,-3 3 0,-2 3 0,-1 3 0,-2 3 0,-1 1 0,-2-1 0,-1 0 0,0 1 0,0-2 0,0 1 0,0-1 0,1 0 0,2-2 0,-1 1 0,2-1 0,-2 2 0,-1 3 0,0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8:14.5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723 3009 24575,'0'26'0,"0"1"0,0-3 0,0 12 0,0 13 0,0 0 0,0 20-309,0-17 0,0 2 309,0 38 0,0-19 0,0 1 0,0-17 0,0-1 0,0 6 0,0 1 0,0 3 0,0 1-492,0-6 0,0 1 349,0 9 0,0 2 143,0 4 0,0 1 0,0 1 0,0 0 0,0-1 0,0 0 0,0-4 0,0 0 0,0 0 0,0-1 0,0 1 0,0-1 0,0 1 0,0-1 0,0-3 0,0-1 0,3-1 0,0-1 0,0 1 0,0-1 0,2-4 0,1 0 0,0-1 0,-1-1 0,0-4 0,1-2 0,4 34 0,-1-6-124,0-8 124,-4-4 0,0 2 0,-1-7 574,1-5-574,0-10 983,-1-10-665,-1-15-181,-1-10-137,1-5 0,-2-80 0,0 0 0,-1-13 0,0-10-466,-2 11 0,-2-9 466,-3 5 0,-1-13 0,-2-4 0,1 7-246,3 17 0,-1 3 0,1 0 0,-1-4 0,-3-17 0,-1-5 0,0 1 0,2 8-82,2 3 0,1 7 0,0 1 0,1 3 0,0 2 0,0-1 0,0 2 0,0-1 0,-1 1 0,1-2 0,0-1 0,-1 2 0,-1 7 0,0 1 0,1 1-164,-2-26 0,0 3 165,-1 4 1,0 2 326,3 7 0,0 1-251,0-1 1,0 2 250,0-1 0,0 4 491,1 14 1,0 2-1,-1-1 1,2 6 491,0 6 0,1 13 0,2 11 0,1 12 0,4 53 0,10 18-656,-1 5 1,3 17 0,-1-2-80,-1-16 1,1-1 0,-1 4-577,4 24 0,1 6 0,-2-3 31,-4-16 0,-1-3 0,0 0-31,-2 2 0,-1 0 0,1-2 0,-1-3 0,1-2 0,-1 1 24,2 10 1,-1 1-1,0-3 304,-1-9 0,1-2 0,-2-1-492,3 27 0,-1 0 152,0 5 1,-1-3 339,-3-21 0,0-1 0,-1 7 0,2 0-468,5 7 0,0-4 468,-4-28 0,0-2 491,5 10 1,0-6 18,2 0 473,1 0 0,-3-18 0,-2-7 0,-3-10 0,-2-9 0,-1-2-656,-1-6-327,0-66 0,-1-20 0,-2-4 0,-1-10-328,1 25 0,-1-3 0,-1-2 0,0-15 0,-2-5 0,-1-2 82,0 18 0,0-2 0,-1-2 0,0-5 97,1-6 0,0-8 1,0-2-1,0 2 1,0 9 148,-2-13 0,-1 7 0,2-4 0,1 5 0,2-7 0,1 4 0,-1 12 0,2-8 0,0 8 0,0-6 0,0 0-158,0-3 0,0 3 158,0 19 0,0 5 0,0 11 0,0 4 0,0-15 0,0 16 0,0 17 0,2 18 0,3 19 0,5 33 0,5 30 0,-1 5 0,0 8 0,1 6 0,-1 6 190,0-8 1,-1 6 0,0-4-191,-4-13 0,0-3 0,0 1 0,-1 4 0,-1 1 0,0-3-492,-2 15 0,-1-3 388,-2-2 0,0-1 104,-2 0 0,1-2 0,-1-6 0,0-1-328,1-5 1,-1-1 327,0-8 0,0-2-15,0 40 15,0-17 983,0-20 0,0-18 0,0-16 0,0-10 0,0-5-618,0-67-365,-5-26 0,-1 0 0,-1-10-328,3 29 0,-1-3 0,0-9 249,-1-1 0,-1-11 0,1-4 0,-1 1 0,2 5-167,1-1 0,1 4 0,0 0 0,-1-5 49,1-2 0,-2-7 1,1-1-1,1 4 0,0 8-131,1-10 0,2 8 0,0 3 0,0 11 0,0 1 0,0 3-164,0-29 0,0 4 0,0 9 0,0 2 0,1 5 0,1 4 68,2 14 1,1 5 423,7-32 983,1 31 0,-5 15 0,-4 17 0,-2 9 0,0 11 0,8 62 0,-3-2-492,2 16 1,0 10-1,-3-3 1,-1 4-984,1 15 0,0 4 164,-2-27 0,0 1 0,-1-1 162,0-5 0,0-2 0,-1 1 166,1 2 0,-1 0 0,1-2-492,0 23 0,0-3 243,-2-5 1,-1-2 248,0 0 0,0-1 0,0-2 0,0-1 0,0 0 0,0-1 0,0-1 0,0-2-313,2-8 0,1-2 313,0-8 0,0-1 0,2 43 0,0-25 983,-5-19 0,2-13 0,1-12 0,0-6-54,1-2-929,-3-3 0,0-3 0,-6-89 0,-4 29 0,-1-6-328,2-13 0,1-11 0,0-1 0,-1-2 0,0-1 0,2-4 82,1 12 0,1-3 0,1-1 0,1 0 0,0-1 0,2 0 0,0-2 0,0-7 96,1 3 1,-1-7-1,0-4 1,1-2 0,1 3-1,1 3 150,2-2 0,1 3 0,1 1 0,0 0 0,0-2 0,-2-8 0,0-2 0,-1 0 0,2 3 0,3 8 0,1 7 0,3 5 0,0 5 0,-1 7 0,3-9 0,0 4 0,4-18 0,-1 5 0,-3-5 0,-4 34 0,-4 9 0,-7 27 0,0 12 0,0 66 0,5 7 0,-2 0 0,0 5 491,1-12 1,-1 0-1,0 7 1,-1 1-1,-1 0 1,-1 1-712,0 0 1,0 1 219,0 13 0,0 3 0,0 0 0,0 1 0,0-1 0,0 1 0,0-2 0,0 6 0,0-5 0,0 5 0,0-3-328,-1-20 0,-1-2 0,0 4 82,0 6 0,-1 6 0,0 1 0,-2-5-82,0 2 0,-2-5 0,-1 2 300,-3 12 0,-1 1 0,1 0 28,0-6 0,-1-2 0,1 1 0,0-4 0,0 0 0,0-1-328,1-4 0,0 0 0,0-2-131,-3 25 0,1-2 88,1-3 1,0-3 370,3-13 0,1-4 491,3-14 1,1-3-445,1 29 936,1-24 0,1-21 0,0-10 0,0-11 0,0-4 0,0-74-163,-1-24-820,1 1 0,0-11-328,0 29 0,0-1 0,0-8 166,0-16 0,0-10 1,0-4-1,0 5-84,0 15 0,0 2 0,0-1 0,0-6 82,0 7 0,0-5 0,0-4 0,0 0 0,0 2 0,0 5 48,0-17 1,0 5-1,-1 1 1,2-3 115,-1 10 0,1-4 0,0 0 0,0 4 0,0 6 0,1-14 0,-1 7 0,2 2 0,0 2 0,0 2 0,1 12 0,6-23 0,-2 22 0,0 19 0,-5 15 0,0 16 983,-3 6-328,0 9 328,1 1 0,13 37-272,3 14-711,0 4 0,2 6 0,1 5 0,-1 4-492,6 14 0,-1 4 36,0 10 1,-1 4 127,-6-26 0,0 2 0,-1 1 0,0 4 0,-1 1 0,-1 0 0,0 5 0,0 0 0,-1-1 0,-1-6 0,1-3 0,-2 0 0,-1-4 0,0-1 0,-1-1 136,5 28 1,-1-3-301,0-12 0,-1-1 439,-1 2 1,-2-2 52,0-9 0,-1-3 491,-1-10 1,0-4-409,4 37 900,4-12 0,-9-37 0,2 1 0,-7-26 0,1-2 0,0-6 0,-1-88-948,-1 21 1,0-9-364,0-8 0,0-10 0,0-3 82,2 10 0,-1-2 0,2-3 0,0-3 49,0 9 0,0-3 1,1-2-1,0-1 0,1-1 33,1 6 0,0-3 0,1 0 0,0-2 0,1 0 0,1 0 0,0-5 0,1-1 0,1 0 0,0-1 0,0 0 0,1 1 0,0 1 0,1-1 0,-1 1 0,1 0 0,1 1 0,-1 3-33,1-7 0,1 2 1,-1 1-1,1 2 0,0 3-49,1-8 0,0 2 0,0 4 0,0 1-82,3-12 0,0 3 0,1 5 0,-3 14 0,0 3 0,1 3-164,6-29 0,0 8 579,-6 26 1,-1 8-88,8-16 983,-13 43 0,2 10 0,-7 21 0,5 9 0,3 14 0,6 19 0,3 16 0,2 9 0,2 24-524,-14-42 1,-2 2-460,2 10 0,-1 3 0,0 10 0,-1 3-492,-1-2 0,-2 2 79,0 10 1,-3 1 412,-1-9 0,-3 1 0,-1 10 0,0 3-492,-1 4 0,0 3 164,0-29 0,0 0 0,0 1 150,0 8 0,0 0 0,0 0 178,-1-7 0,-1-1 0,-1 0 0,-1 4 0,-1-1 0,0-1 0,-5 24 0,-1-3-492,-1-5 0,-2-3 218,2-3 0,-1-4 274,2-13 0,0-2 0,0 0 0,1-3 276,2-10 1,0-4-277,-6 39 0,1-12 983,4-19-517,0-15 517,5-15 0,3-7 0,-1-9 0,-20-66-632,10 10 1,-1-8-844,-13-37 0,-1-11 164,10 23 0,1-5 0,1-3 82,3 13 0,-1-3 0,1-1 0,0-1 0,1-5 0,0-2 0,1 0 0,0-1 0,2-3 0,0-1 0,2-2 0,0-1 49,1 8 0,1-4 1,1 0-1,0 3 0,0 5-131,-1-15 0,2 7 0,0-3 82,1 9 0,1-4 0,0 4 0,1 9-246,-1-3 0,0 7 205,0-7 0,0 3 287,0 15 0,0 4 983,0-21 0,0 29 0,0 23 0,0 24 0,0 22 0,0 23 0,0 25-492,0-20 1,0 5-1,0 9 1,0 3-418,-2 6 1,-2 2-567,-4 6 0,-2 2 0,-3 5 0,-3 2 0,-3 5 0,-2 3 164,7-29 0,0 2 0,0 3 185,-6 22 0,0 4 0,1-7 143,1-2 0,1-1 0,0-7 0,0 3 0,2-9-472,4-13 1,2-5 471,-1 10 0,0 1 0,1-9 0,1-1 216,1-6 0,1-2-216,-1 31 983,2-24-302,4-16 302,0-17 0,1-10 0,0-3-130,-2-5-651,-14-45-202,-6-36 0,8 5 0,-1-20 0,-1-8 0,1 6-246,3 13 0,0 1 0,1-1 0,0-5 49,0-4 0,0-4 1,0-3-1,1 1 0,2 4-49,0-6 0,2 2 0,0 2 0,2 1 0,1 8 0,1 1 0,1 0 0,-1-1 0,1-6 0,0-2 0,1 0 0,-1 3 0,1 8 0,0 1 0,-1 2 0,1 2-82,0-15 0,0 2 0,0 4 0,0 12 0,0 3 0,0 3-164,0-16 0,0 4 344,0 8 1,-1 5 147,1-24 983,0 32 0,0 25 0,0 15 0,0 59 0,0 0 0,0 47-492,0-39 1,0-1 491,-1 29-556,1-25 1,0 1-428,0 25 0,0 15-410,0-40 1,0 2 409,0 4 0,0 2 0,0 11 0,0 3 0,0-12 0,0 3 0,0-4-492,0 12 0,0-1 180,0 25 1,0-4 311,0-33 0,0-4-344,0 7 1,0-1 343,0-9 0,0-1 0,0 36 0,0-18 0,0-20 983,0-17-865,0-12 865,0-10-320,0-4-663,-5-72 0,-3-25-492,2 1 0,-1-10 198,2 30 0,0-2 1,1-5 293,-1-8 0,0-6 0,1-4 0,-1-1 0,1 12 0,0-2 0,0 0 0,0-1 0,0 1 0,0-19 0,1 0 0,0 2 0,0 2-246,-1 12 0,1 0 0,1 5 0,0 8-246,2-16 0,0 12-492,0-15 814,0 22 170,0 20 0,0 15 0,2 14 983,6 10 0,7 14 0,9 10 0,26 19 0,-14-8-113,21 11-870,-19-11 0,2-2 0,5 3 0,-5-5 0,-4-3 0,-5-2 0,-8-4 0,-5-4 0,-5-3 0,-3-1 0,-1-2 0,0-1 0,0 2 0,-5 4 0,1 0 0,-14 7 0,-2-1 0,-7 4 0,-1 2 0,1 6 0,-2 6 0,2 6 0,-1 11 0,6 7 0,4 9 0,4 0 0,4-6 0,1-8 0,0-6 0,0-1 0,0 0 0,0-6 0,3 0 0,4-1 0,3-2 0,3 7 0,0 2 0,-2 6 0,-1 6 0,-6 1 0,-2 5 0,-1 3 0,-1 1 0,0-7 0,0-10 0,0-12 0,0-9 0,0-10 0,0-2 0,-2 0 0,-1 4 0,-3 3 0,0 4 0,0 2 0,1 4 0,-2 5 0,1-4 0,2 14 0,0-22 0,4 7 0,0-22 0,0 0 0,0-1 0,0-2 0,2 4 0,4-3 0,7 4 0,5-2 0,4 0 0,1 3 0,1 1 0,-1-1 0,0 1 0,-3-4 0,-1 2 0,0 0 0,-3 1 0,3-2 0,-4-2 0,-2 0 0,1 1 0,-1 3 0,3 2 0,1 3 0,3 3 0,-3 1 0,-1 0 0,-1-2 0,-2-2 0,1-2 0,-2-4 0,0-1 0,-3-2 0,-2-2 0,-1 1 0,1-3 0,-1 1 0,3-3 0,-1 0 0,3 3 0,9 1 0,5 4 0,8 1 0,8-2 0,-13-2 0,4-1 0,-17-4 0,-3-1 0,-2 0 0,-1-3 0,0 1 0,-25-25 0,-15-12 0,-27-25 0,22 26 0,-2-4 0,-19-22 0,-1 0 0,18 22 0,0 0-206,-15-19 1,3 3 205,-3 5 0,9 7 0,9 10 0,14 13 0,7 8 0,6 4 0,3 3 411,17 32-411,-2-6 0,18 37 0,-12-28 0,3 0 0,-8-15 0,-3-5 0,-1-1 0,-2 0 0,0 0 0,-2 2 0,-1-3 0,-6 1 0,-7-7 0,-17-14 0,-18-12 0,-14-14 0,-16-8 0,18 13 0,-1 1 0,15 8 0,-2 1 0,-18-6 0,2 3 0,-1 5 0,1 6 0,24 11 0,1 3 0,0 1 0,-26 0 0,-18 0 0,-6-1-492,37 1 0,-2 0 434,-4 0 0,-2 0 58,-3 0 0,-1 0 0,-4 0 0,0 0 0,6 2 0,2 1 0,-36 6 0,0 4 0,39-1 0,5-2 0,33-4 0,6-2 0,51 0 983,-3-3-866,50-1-117,-35 0 0,0 0 0,44 0-414,-30 0 0,-1 0 414,34 0 0,-9 0 0,-4 0 0,-12 0 0,0 0 0,-1 0 0,-16 0 0,-1 0 0,-10 0 828,-11 0-828,-5 0 0,-10 0 0,-4 0 0,-4 0 0,-1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7:40.31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317 886 24575,'0'-12'0,"0"3"0,0 1 0,0 3 0,0 1 0,0-1 0,0 1 0,0 0 0,0 0 0,0 1 0,0-1 0,0 0 0,0 0 0,0 1 0,0-1 0,-1 1 0,0 1 0,0-1 0,0 0 0,1-1 0,0 0 0,0-1 0,0 1 0,0-1 0,0 1 0,0 0 0,0 0 0,0 0 0,-1 0 0,0-1 0,-1 1 0,1 0 0,1 0 0,0 0 0,0 0 0,0 1 0,0-1 0,-1 1 0,0 0 0,0 0 0,0-1 0,0 0 0,0 1 0,0-1 0,0 0 0,1 0 0,0-1 0,0 1 0,0 0 0,0 0 0,0 0 0,0 0 0,0-1 0,0-1 0,0 1 0,0-2 0,0 3 0,0-1 0,0 0 0,0 1 0,0 0 0,0 0 0,0 0 0,0-1 0,0 0 0,0 0 0,0 0 0,0 1 0,0-1 0,0 0 0,0 1 0,0 0 0,0 0 0,0-2 0,0 2 0,0-2 0,0 2 0,0-1 0,0 1 0,0-1 0,0 0 0,0 1 0,0-1 0,0 0 0,0 0 0,0 1 0,0-1 0,0 1 0,0 0 0,0 0 0,-2 0 0,-1 0 0,1-1 0,-1 1 0,3-1 0,0 0 0,0 0 0,0 1 0,-1-1 0,1 0 0,0 1 0,0-1 0,-1 1 0,0-2 0,0 1 0,-1-1 0,1 2 0,0 0 0,0-1 0,1 1 0,0 0 0,0-1 0,-1 2 0,-1 0 0,1 0 0,-1 1 0,1-2 0,0 0 0,-1 0 0,1 0 0,0 0 0,-1 0 0,1 0 0,0-1 0,-1 1 0,0 1 0,1-1 0,-1 0 0,1 0 0,-1 0 0,1 1 0,0 0 0,0 0 0,-1 1 0,0-1 0,0 0 0,0-1 0,0 0 0,-1 0 0,2-1 0,0 0 0,1 0 0,0 0 0,0-1 0,0 1 0,0 0 0,0 1 0,0-1 0,0 1 0,-1 1 0,0-1 0,0 1 0,-1-1 0,2-1 0,-1 1 0,0 1 0,-1-1 0,1 1 0,0 0 0,0 0 0,0 0 0,0 1 0,-1-1 0,1 0 0,0 0 0,0-2 0,-1 1 0,0-1 0,0 1 0,0 1 0,1 0 0,-1 1 0,0 0 0,0-1 0,-1-1 0,0 1 0,0-1 0,0 1 0,0 0 0,0 0 0,0 0 0,0 1 0,1-1 0,0 1 0,0 1 0,0-1 0,-1 0 0,1 0 0,-2 0 0,1 0 0,-1 0 0,-1-1 0,2 1 0,0-1 0,0 0 0,1 0 0,0 1 0,0 0 0,-1 0 0,1 0 0,0-1 0,0 1 0,-1-1 0,1 1 0,0-2 0,0 1 0,-1-2 0,0 2 0,0 0 0,0 1 0,1-2 0,0 1 0,0-1 0,-1-1 0,0 1 0,0 0 0,0 1 0,1 0 0,-1 0 0,0 0 0,0-1 0,1 2 0,-1 0 0,2 0 0,-1 0 0,0 0 0,0 1 0,-1-1 0,1 0 0,-1 1 0,0-1 0,0 0 0,0 1 0,-1 0 0,0 1 0,1 0 0,-1 0 0,-1 0 0,3 0 0,6 5 0,-1-3 0,4 5 0,-5-3 0,0-1 0,0 0 0,0 1 0,0-1 0,1 1 0,-1-1 0,0-1 0,1 0 0,-1 1 0,0-1 0,0 0 0,-1 0 0,1 2 0,0-1 0,0 0 0,0 0 0,0-1 0,-9-4 0,4 1 0,-8-2 0,8 1 0,-1 0 0,0 0 0,-1-1 0,0 1 0,0 0 0,0 0 0,0-1 0,0 2 0,0 0 0,1-1 0,1 1 0,2 0 0,4 5 0,-1 0 0,4 2 0,-3-4 0,-2 0 0,2 0 0,-1 1 0,0 0 0,0 0 0,-1 0 0,-1 0 0,1 0 0,0 0 0,1-2 0,0 1 0,0 1 0,0-1 0,-1 1 0,1-1 0,0 1 0,0 0 0,0-1 0,0 1 0,0-1 0,0 1 0,0 0 0,0-1 0,0 1 0,1-1 0,-1 2 0,1-2 0,-2 0 0,1 1 0,1-1 0,0 1 0,0 0 0,-1-1 0,1 0 0,-1 1 0,0-1 0,1 1 0,-1-1 0,-1 1 0,0 0 0,0 0 0,0 0 0,1 1 0,0-1 0,1 2 0,-1-2 0,0 1 0,0 0 0,1-1 0,-2 0 0,3 0 0,-2-1 0,0 1 0,0-1 0,1-1 0,0 1 0,-1-1 0,1 0 0,0 1 0,-1-1 0,2 1 0,-2 0 0,1-1 0,0 1 0,0-1 0,1-1 0,0 0 0,0 0 0,-1 1 0,1 0 0,-2 1 0,0 0 0,0 0 0,1 0 0,0 1 0,1 0 0,1 0 0,-2 0 0,0-1 0,0 0 0,0 1 0,1 0 0,-1 0 0,1-1 0,-1 0 0,-2 0 0,0-2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7:51.31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1051 24575,'6'-13'0,"1"1"0,3 1 0,-1 0 0,-1 1 0,-1 1 0,1 1 0,-4 4 0,1-2 0,-4 2 0,0-3 0,4-3 0,8-7 0,-4 5 0,4-3 0,-8 7 0,1 1 0,-1 1 0,0-1 0,0-4 0,0-4 0,8-11 0,-4 8 0,6-8 0,1 3 0,-5 5 0,5-5 0,-11 14 0,0 2 0,-2 1 0,-2 1 0,0 1 0,-1 0 0,0 0 0,0 0 0,0 0 0,0-1 0,0 0 0,0 0 0,0 0 0,0 1 0,0-1 0,0 1 0,0 0 0,0 0 0,2-1 0,0 1 0,0-1 0,0 0 0,0-2 0,1 0 0,0-1 0,1 1 0,-1 2 0,-2-1 0,2 1 0,-2 0 0,1 0 0,-1 1 0,-1-1 0,2 0 0,2-2 0,0 0 0,2-1 0,0-2 0,-1 3 0,1-1 0,-2 3 0,0 1 0,-2 0 0,0 1 0,-1 0 0,-1-2 0,1-1 0,3-4 0,4-7 0,-1 5 0,1-5 0,-4 8 0,-1 0 0,1 1 0,-1 1 0,-1 2 0,-1 0 0,0 0 0,0 0 0,1 1 0,-1-1 0,-1 1 0,0 0 0,0 0 0,0-1 0,0 1 0,0-1 0,0 0 0,0 0 0,1 1 0,0 1 0,0-1 0,1 0 0,-2-1 0,0 1 0,0-1 0,0 1 0,0 1 0,0-1 0,0 0 0,0 0 0,0 0 0,0 0 0,0-1 0,1-1 0,1-4 0,2 0 0,1-1 0,-1 3 0,1 0 0,1 0 0,0-1 0,0 0 0,-1 1 0,-1 1 0,0 1 0,0 1 0,1-1 0,0 1 0,-1 0 0,-1 0 0,0 0 0,-2 0 0,0 1 0,0-1 0,-1 2 0,0-1 0,0 0 0,0 0 0,0 0 0,0 1 0,0-1 0,0 0 0,0 0 0,0 0 0,0 0 0,0 0 0,0 0 0,-1 1 0,-1 0 0,1 0 0,0-1 0,1 0 0,-1-1 0,1 1 0,0 0 0,0 0 0,0 0 0,0 0 0,0 0 0,0 1 0,0 1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7:59.50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201 1 24575,'0'11'0,"0"-2"0,0 1 0,0-4 0,0 1 0,0-3 0,0 0 0,0-1 0,0 1 0,0 0 0,0 1 0,0-1 0,0 1 0,0-1 0,0-1 0,0 1 0,0 0 0,0 1 0,0-1 0,0 1 0,0-1 0,0 0 0,0 0 0,0 0 0,0 1 0,0-1 0,0 0 0,0 0 0,0 0 0,0 0 0,0 0 0,0 1 0,0 0 0,0-1 0,0 0 0,0 0 0,0 0 0,0 0 0,0 1 0,0-1 0,0 0 0,1 0 0,0 0 0,0 2 0,0-1 0,-1 2 0,0-3 0,0 0 0,0 1 0,0-2 0,0 1 0,0 0 0,0 2 0,0 1 0,0-1 0,0 0 0,0-1 0,0 0 0,0-1 0,0 2 0,0-2 0,0 2 0,0-2 0,0 4 0,0-3 0,0 3 0,0-4 0,0 1 0,0-1 0,0 0 0,0 0 0,0 0 0,0 0 0,0 1 0,0-1 0,0 1 0,0-1 0,0 1 0,0-1 0,0 0 0,0 0 0,0 0 0,0 1 0,0 0 0,0 0 0,0-1 0,0 1 0,0 0 0,0 0 0,0 0 0,0-1 0,0 1 0,0 0 0,0 0 0,0-1 0,0 0 0,0 0 0,0-1 0,0 1 0,0 0 0,0 1 0,0 0 0,0 0 0,0 0 0,0 0 0,0 0 0,0 0 0,0 0 0,0-1 0,0 1 0,0-1 0,0 1 0,0 0 0,0 1 0,0-1 0,-1-1 0,0 0 0,-1 3 0,0-2 0,1 1 0,-1-3 0,0 0 0,1 1 0,-1 1 0,0-1 0,1 1 0,-1-1 0,1 1 0,0-1 0,0 0 0,0-1 0,0 1 0,0 0 0,-2 3 0,0-2 0,-1 1 0,1-2 0,3 1 0,-1 0 0,-2 0 0,0 2 0,-1 1 0,0 0 0,2-1 0,1-3 0,-1 0 0,0 1 0,-1-1 0,-2 2 0,-1 4 0,1 0 0,-3 0 0,6-6 0,-2 0 0,1-1 0,-1 2 0,-3 4 0,2-2 0,-2 3 0,4-5 0,2 0 0,0-1 0,1 1 0,-1-1 0,-2 3 0,-2 2 0,1-1 0,0 0 0,2-3 0,1-1 0,0 0 0,0 1 0,1 0 0,-1 0 0,-1 5 0,-3 0 0,0 8 0,0-3 0,0-1 0,1-5 0,0-2 0,2-2 0,1 1 0,-1-1 0,1 0 0,-1-2 0,-1 1 0,-1 1 0,0 0 0,0 0 0,3-1 0,-1 1 0,1 0 0,1-1 0,0-2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8:33.42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24575,'21'10'0,"-1"-3"0,-15-2 0,5 1 0,3 0 0,6 6 0,2 2 0,1 2 0,-3 0 0,-5-3 0,2-2 0,-3-1 0,0 0 0,-2-1 0,-1 0 0,-2-1 0,1 1 0,2 0 0,2 3 0,1 1 0,-2 0 0,1 0 0,-1-4 0,0 0 0,0 0 0,5 3 0,-7-3 0,7 3 0,-10-6 0,1 0 0,1-1 0,-1-1 0,0 1 0,1 2 0,0-2 0,0 2 0,-1-4 0,0 2 0,3-1 0,2 2 0,2-1 0,1-1 0,0 0 0,-1 0 0,1 0 0,-1 0 0,1 0 0,-1 0 0,-2 0 0,1 0 0,-3 0 0,-1-2 0,0 1 0,-1 0 0,-1-1 0,1 1 0,-1 0 0,1 1 0,2 0 0,1-2 0,0 2 0,0-1 0,0 1 0,1 1 0,-1 0 0,0 0 0,-3-1 0,-1 0 0,4 1 0,0 0 0,0-2 0,-1 0 0,0 0 0,-4 0 0,5 3 0,-5-3 0,2 1 0,0 0 0,-1 0 0,0 0 0,1 0 0,-1 0 0,1 0 0,-1 0 0,0 0 0,1-2 0,2 1 0,-1 1 0,6 2 0,-7 2 0,4-1 0,-5-1 0,2 0 0,3-1 0,-1 2 0,0 0 0,-3-2 0,-1 1 0,1-2 0,-1 0 0,1 1 0,-1-3 0,0 2 0,0-2 0,3 4 0,-4-2 0,2 1 0,-3 0 0,-8 7 0,1-1 0,-7 4 0,1-2 0,0 5 0,-2 3 0,-2 1 0,3-1 0,0-2 0,0-1 0,0 8 0,1-11 0,1 4 0,2-11 0,1 1 0,1 3 0,0-5 0,-1 4 0,1-3 0,0 5 0,1 2 0,-1 3 0,0 0 0,0-1 0,1-1 0,0-3 0,-2-4 0,1 0 0,0 0 0,-1 6 0,0-2 0,-3 6 0,0-4 0,1-2 0,1-2 0,1-3 0,-2 3 0,4-2 0,-3 1 0,2 0 0,-1 7 0,-2 10 0,-1 9 0,1 5 0,-1-1 0,3-1 0,-1-5 0,1-4 0,1-1 0,-2-5 0,1-4 0,1-3 0,1-5 0,1-4 0,0 0 0,0 2 0,0 1 0,-1 1 0,-1-2 0,-1-1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8:36.30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385 0 24575,'0'28'0,"0"-2"0,0-15 0,0 3 0,0-1 0,0 8 0,0 0 0,0 4 0,0-5 0,0 2 0,0 2 0,0 12 0,0-2 0,0 9 0,0-5 0,0 5 0,0 0 0,0 2 0,0-5 0,0-4 0,0-2 0,0-3 0,0-1 0,0-2 0,0-4 0,0-1 0,0 1 0,0-1 0,0 0 0,0 5 0,0 1 0,0 4 0,0 1 0,0-1 0,0 0 0,0 0 0,0-3 0,0-4 0,0-4 0,0-6 0,0 1 0,-2-1 0,-1 0 0,0-3 0,-1-1 0,2-2 0,-1-1 0,1-1 0,2 5 0,-2-4 0,-1 3 0,1-3 0,0-1 0,0 2 0,-5-4 0,0 2 0,-4-4 0,-3 3 0,-5 4 0,-4 3 0,-2 3 0,5 0 0,-2 2 0,5-3 0,1-1 0,8-5 0,2-2 0,2-2 0,-4 4 0,-1 3 0,-3 5 0,-2 4 0,-1 0 0,1 1 0,4-2 0,2-5 0,2-3 0,3-4 0,-1-1 0,2 2 0,-1 1 0,-1 7 0,-2 13 0,-2-1 0,-2 5 0,2-13 0,3-5 0,3-8 0,0-1 0,0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8:59.10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2216 24575,'0'23'0,"0"-4"0,0-15 0,0 2 0,0 7 0,0-6 0,0 6 0,0-5 0,0 0 0,0 3 0,0-2 0,0-1 0,0 2 0,0-2 0,0 3 0,0-2 0,0 0 0,0 2 0,2-3 0,-1 1 0,2 1 0,-1-3 0,3 5 0,-2 0 0,1 0 0,-2-2 0,1 0 0,-2-2 0,2 3 0,1 0 0,-1 1 0,0 2 0,1 0 0,0 2 0,-1 1 0,1 3 0,0 3 0,1 1 0,0 3 0,2 0 0,-1 0 0,1 0 0,2 1 0,0-1 0,0 1 0,0-1 0,-2 0 0,-1-3 0,0-1 0,0-3 0,1 8 0,-1-10 0,-1 4 0,0-11 0,-1-1 0,-1-2 0,0 2 0,0-2 0,0-31 0,-2 3 0,0-32 0,-1 8 0,-4-8 0,-1-5 0,-3-36-343,2 26 1,-1 1 342,0-28 0,4 20 0,3-3 0,0 10 0,0 1 0,0 6 0,0 11 0,0 5 0,0 9 685,0 9-685,0 10 0,0 5 0,0 4 0,26 52 0,-7-15 0,23 45 0,-13-27 0,7 15 0,1 2 0,5 5-373,-2 0 0,-2 0 373,-3-4 0,2 2 0,-3-1 0,-4-8 0,-2-6 0,-4-3 0,-3-8 0,-2-5 746,-2-6-746,-3-3 0,-4-5 0,0-5 0,-3-6 0,-2-4 0,-1-1 0,-1-51 0,-2-18 0,-2 1 0,-2-7-492,-1-8 0,-1-4 0,-2-12 0,-1-5 415,1 22 0,0-2 0,-1-1 77,1 2 0,0 0 0,0 1 0,0 6 0,0 0 0,0 3 0,-1-19 0,1 6-12,1 20 0,0 4 12,-2-35 0,1 22 0,-2 17 0,4 18 0,-1 10 0,2 10 983,2 7 0,-2 38-726,2 7-257,0 40 0,2 5 0,0-15 0,0 4 0,0-10 0,0 2-492,-1 27 0,1-1 346,0-26 1,0-3 145,0 3 0,0-1 0,0-9 0,0-2 0,0-2 0,0-1-71,0 2 0,0-1 71,0 34 0,0-12 0,0-18 0,0-14 0,0 0 983,0-23-701,0 3-130,1-17-152,0 1 0,1-38 0,-1-16 0,-1 1 0,0-7-492,0-5 0,0-3 274,0-14 0,0-3 218,0-9 0,0 0 0,0 6 0,0 1 0,0 5 0,0 2 0,0 8 0,0 4 0,0-34 0,0 19 0,1 38 0,2 30 0,3 8 0,6 11 0,6 14 0,8 16 983,4 15-546,2 7-437,-3 2 0,-4 6 0,1 19-397,-13-40 1,-2 2 396,-1 2 0,-1 0 0,5 43 0,-9-9 0,-4 1 0,-1 1 0,0 7 0,0-4 0,0-7 0,0-12 0,0-8 0,0-11 0,0-8 0,0 4 0,-1-21 793,0 2-793,-1-16 0,-1-1 0,1-3 0,0-1 0,0 1 0,2-48 0,-1-6 0,1-5 0,0-6 0,0-2 0,0-4-492,0-26 0,0-1 276,0 26 1,0 1 215,2-28 0,1 3 0,6-5 0,1 4 0,0 24 0,-4 37 0,-2 6 0,-1 8 0,0 7 983,11 27-551,-4 1-432,16 59 0,-13-23 0,5 26 0,-6-24 0,-3-3 0,1 11 0,-2 2 0,-3 2 0,-1 15-909,-3 5 909,-1-41 0,0 1 0,0 47-373,0-13 373,0-3 0,0-3 0,0 0 0,0-17 0,0-18 0,0-18 0,0-10 892,0-5-892,0-5 0,0-69 0,0 15 0,0-9-328,0-10 0,0-9 0,0-4 0,0-15 0,0-4 0,0-5 82,0 14 0,0-4 0,0-1 0,0 0 105,0 0 1,0 0 0,0 0 0,0 1 140,0 7 0,0 1 0,0 2 0,0 3 0,0-9 0,0 4 0,0 6-33,0-4 1,0 9 32,0-24 0,0 51 0,1 30 0,1 76 0,-1-17 0,0 8 0,-1 3 0,0 20 0,0 7 0,0 6 0,0 3 983,0 0 0,0 0 0,0 0-501,0-5-482,0-6 0,0-7 78,0-9-78,0-7 0,0-6 0,0-9 0,0-8 0,-2-6 459,0-6-459,-1-6 0,1-3 0,2-5 0,-2 2 0,-1-87 0,2 24 0,0-9-328,0-10 0,0-10 0,1-3 82,0 11 0,0-3 0,0 0 0,0-1 0,-1-3 0,1 0 0,0-1 0,1-1 0,1-2 0,2 0 0,1-2 0,2-1 49,0 7 0,1-2 1,2 0-1,0 1 0,1 4-49,2-2 0,0 4 0,1 2 0,1-1 0,0-4 0,1-2 0,0 4 0,-1 9-246,3-11 0,-2 13-3,2 2 495,-8 42 0,-4 15 0,11 41 983,-6-2 0,9 37 0,-7-6 0,1 8 0,-2 10 0,-4 15 0,-4 0-644,-3-39 1,-1 1-340,1-3 0,-1-1 0,0 1 0,0 1 0,0 6 0,0 0 0,0-5 0,0 1 0,0 5 0,0 1 0,0-3 0,0-1 0,0 4 0,0 0 0,0 4 0,0 1 0,0 3 0,0 0 0,0-6 0,0-1 0,0-4 0,0-2 0,0-3 0,0-2 0,0 36 0,0-1 0,-2-16 0,-1-16 0,-2-5 0,0-13 0,2-13 0,0-8 807,3-7-807,-1-3 0,1 2 0,-3 1 0,0 1 0,-3-2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9:01.65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54 24575,'0'-23'0,"0"3"0,0 15 0,0 0 0,0 26 0,0-12 0,0 33 0,0-21 0,0 5 0,1-7 0,1-5 0,0-3 0,1 1 0,-1-2 0,0-2 0,1 2 0,-2-2 0,3 2 0,-1 2 0,1 7 0,0-1 0,0 29 0,-2-14 0,2 19 0,-1-13 0,0 0 0,-1 5 0,-1-1 0,-1 1 0,0 1 0,0-1 0,0-3 0,0-1 0,0-4 0,0-3 0,0-1 0,0-5 0,0-2 0,0-1 0,0-6 0,0-3 0,0-2 0,0-4 0,0-37 0,0 17 0,0-31 0,0 28 0,0-11 0,0 5 0,0-9 0,0 11 0,0-9 0,1 1 0,0 7 0,0 3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0:59.44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24575,'0'7'0,"0"0"0,0-2 0,0 0 0,0 0 0,0 1 0,0-1 0,0 1 0,0-1 0,0-1 0,0-1 0,0 1 0,0 0 0,0 0 0,0 0 0,0 0 0,0 0 0,0 0 0,0 0 0,0-1 0,0 2 0,0-1 0,0 1 0,0 1 0,0-2 0,0 0 0,0 1 0,0-1 0,0 1 0,0-1 0,0 1 0,0-1 0,0 0 0,0 1 0,0-1 0,0 0 0,0 1 0,0 0 0,0 0 0,0 0 0,0 0 0,0 0 0,0 0 0,0 0 0,0-1 0,0-1 0,0 1 0,0 2 0,0-1 0,0 2 0,0-2 0,0 0 0,0 0 0,0-1 0,0 1 0,0-1 0,0 0 0,0 1 0,0 1 0,0-1 0,0 3 0,0-3 0,0 3 0,0-4 0,0 2 0,0-1 0,0 0 0,0 0 0,0 0 0,0 0 0,0 0 0,0 0 0,0-1 0,0 1 0,0-1 0,0 0 0,0 1 0,0-1 0,0 1 0,0 0 0,0 0 0,0 0 0,0 0 0,0-1 0,0 1 0,0-1 0,0 0 0,0 0 0,0 1 0,0 0 0,0 0 0,0-1 0,0 1 0,0 0 0,0-1 0,0 0 0,0 0 0,0 1 0,0 2 0,0 0 0,0 2 0,0-3 0,0 1 0,0-2 0,0-1 0,0 0 0,0 0 0,0 1 0,0-1 0,0 3 0,0-1 0,0 1 0,0 0 0,0 0 0,0 1 0,0-2 0,0-1 0,1-1 0,0-1 0,0-1 0,0 2 0,-1 0 0,0 1 0,0-1 0,0 1 0,0-2 0,0 1 0,0 0 0,0 2 0,0 3 0,0 1 0,0 1 0,0-2 0,0 0 0,0-2 0,0-1 0,0-1 0,0 0 0,0 0 0,0 1 0,0 0 0,0 3 0,0-1 0,0 2 0,0-1 0,0 0 0,0-2 0,0-2 0,0 0 0,0 0 0,0 1 0,0 8 0,0-2 0,0 7 0,0-11 0,0 1 0,0-3 0,0 1 0,0 0 0,0 0 0,1-2 0,0 1 0,0-1 0,0 0 0,-1 0 0,1 0 0,-1-1 0,0 0 0,0 2 0,0 2 0,0-1 0,0 0 0,0-2 0,0 0 0,0-1 0,0 0 0,0 0 0,0 0 0,0 1 0,0 0 0,0 1 0,0 2 0,0-1 0,0-1 0,0-1 0,0 0 0,0-1 0,0 1 0,0 1 0,0-2 0,0 2 0,0-1 0,0 0 0,0 0 0,0 1 0,0 1 0,0-1 0,0-1 0,0-2 0,0 1 0,0 0 0,0 1 0,0-1 0,0 1 0,0 1 0,0-1 0,0 0 0,0 0 0,0 0 0,0-1 0,0 1 0,1 0 0,0 1 0,0 4 0,2 1 0,-2 1 0,1-1 0,-1-2 0,0-1 0,-1 0 0,0-2 0,0-1 0,1 0 0,0 0 0,0 0 0,1 0 0,-2 0 0,0-1 0,0 0 0,0 0 0,0 1 0,0-1 0,0 3 0,0-1 0,0 0 0,0 0 0,0-2 0,0 0 0,0 2 0,0 0 0,1 0 0,0 2 0,0 0 0,1-1 0,-2 0 0,0-2 0,0 0 0,0 0 0,0-1 0,0 0 0,0 0 0,0 2 0,0 10 0,0-1 0,0 4 0,0-9 0,0-2 0,0-3 0,0-1 0,0 0 0,0 0 0,0 2 0,0 2 0,0 3 0,0 3 0,0-1 0,0 1 0,0 0 0,0 0 0,0 0 0,0-3 0,0 0 0,0-2 0,0 0 0,0-2 0,0-1 0,0-1 0,0 0 0,0 0 0,0 0 0,0 0 0,0 0 0,0 0 0,0 0 0,0 0 0,0-1 0,0 0 0,0 1 0,0 1 0,0 5 0,0 2 0,0 1 0,0 0 0,0-5 0,0 1 0,0 1 0,0 1 0,0 4 0,0-1 0,0 1 0,0-2 0,0-4 0,0 0 0,0-3 0,0-2 0,0 0 0,0 0 0,0 0 0,0-1 0,0 0 0,0 2 0,0 3 0,0 3 0,0 3 0,0 0 0,0-1 0,0-2 0,0 0 0,0-1 0,0-1 0,0 2 0,0-3 0,0 1 0,0-1 0,0 0 0,0 0 0,0-2 0,0 1 0,0-2 0,0 1 0,0-1 0,0 0 0,0-1 0,0 0 0,0 0 0,0-1 0,0 1 0,0 1 0,0 3 0,0 1 0,0 0 0,0-4 0,0-1 0,0 2 0,0-2 0,0 1 0,0-2 0,0 3 0,0-1 0,0 3 0,0 1 0,0-1 0,0 0 0,0 1 0,0-1 0,0-1 0,0-1 0,0-2 0,1 1 0,0 0 0,0 2 0,0-1 0,-1 0 0,2-2 0,-1-1 0,0 1 0,0-1 0,-1 0 0,0 1 0,0 0 0,0 0 0,0 0 0,0 0 0,0 0 0,0 0 0,1-1 0,1-2 0,-1 1 0,0 1 0,-1 2 0,0 2 0,0 5 0,0-6 0,0 4 0,0-7 0,0 1 0,0 0 0,0 0 0,0 0 0,0 0 0,0-1 0,0 3 0,0 1 0,0-1 0,0 2 0,0-2 0,0 1 0,0-1 0,0-2 0,0-1 0,0 1 0,0 0 0,0-1 0,0 2 0,0 0 0,0 1 0,0 0 0,0-1 0,0-1 0,0 0 0,0 0 0,0-1 0,0 1 0,0 2 0,0 0 0,0 1 0,0-2 0,0-1 0,0 0 0,0-1 0,0 0 0,0 0 0,0 0 0,0 1 0,0 0 0,1 0 0,0 0 0,1 0 0,-1 0 0,-1-2 0,0-2 0,0-5 0,0-3 0,0-7 0,0-17 0,0 6 0,0-14 0,0 17 0,0 3 0,0 3 0,0 5 0,0 3 0,0 1 0,0 0 0,0-2 0,0-5 0,-2-3 0,1-3 0,-6-10 0,3 9 0,-3-7 0,4 12 0,-1 0 0,1 3 0,1 2 0,0 3 0,1 2 0,1 0 0,0-3 0,0-6 0,0-8 0,0-7 0,0 2 0,0 1 0,0 6 0,0 5 0,0 2 0,-1 4 0,1 3 0,0 0 0,0-1 0,0-6 0,0-5 0,0-5 0,0-2 0,0 0 0,0-3 0,0-2 0,0 2 0,0 2 0,0 7 0,0 4 0,0 3 0,0 5 0,0 0 0,0 3 0,0 0 0,0 1 0,1 0 0,0-3 0,2-5 0,2-9 0,0-10 0,1-2 0,-1-1 0,-1 3 0,0 2 0,-2 6 0,1 2 0,-1 4 0,-2 3 0,2-1 0,0 5 0,-1-2 0,1 0 0,0 0 0,-1-4 0,3-1 0,1-3 0,-1 0 0,1 5 0,-1 1 0,-2 6 0,0 2 0,-1 1 0,1 3 0,0-1 0,1 2 0,1 0 0,-1 1 0,-1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1:01.76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1:03.41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24575,'0'5'0,"0"0"0,0 0 0,0 0 0,2 2 0,0 0 0,1 3 0,0-1 0,1 0 0,-1 3 0,0-3 0,0 2 0,-2-1 0,1-2 0,0 0 0,0-2 0,1 1 0,-1-2 0,-1 1 0,0-1 0,0 0 0,0 0 0,0-1 0,0 1 0,1 0 0,-1 0 0,0 0 0,2 1 0,-2-1 0,0 0 0,0 0 0,-1-1 0,1 0 0,0 1 0,1-2 0,-2 3 0,0-2 0,1 1 0,0 0 0,2 1 0,0 2 0,-1 1 0,0 0 0,0 0 0,0 1 0,1-1 0,-2 1 0,0-1 0,1 1 0,-1-3 0,0 2 0,0-1 0,0 1 0,-1 3 0,1-3 0,0 2 0,0-1 0,1-2 0,0 0 0,-1-2 0,1 0 0,0 2 0,0-1 0,-1 1 0,1-1 0,-2-2 0,2 1 0,-1-1 0,0 0 0,0 0 0,-1 0 0,1 0 0,-1 0 0,0 0 0,0 0 0,0 0 0,1-1 0,0-1 0,0 0 0,0-1 0,-1 2 0,0 1 0,0 1 0,0 1 0,0 5 0,0-2 0,0 4 0,0-6 0,0 2 0,0-2 0,2 1 0,0 0 0,0-1 0,0 2 0,0-1 0,0 1 0,-1 0 0,0-2 0,0-2 0,0 0 0,0 0 0,0-1 0,-1 0 0,1 0 0,-1-1 0,0 1 0,0 2 0,1 0 0,0 3 0,0 1 0,0-1 0,-1 1 0,0 1 0,0-1 0,1 1 0,1 3 0,-1-6 0,0 6 0,-1-2 0,0 3 0,1 0 0,1-1 0,0-1 0,-1 0 0,0-2 0,-1-1 0,0-4 0,0-1 0,0-1 0,0 0 0,0 0 0,0-1 0,0 0 0,0 0 0,0 1 0,0-1 0,0-1 0,0-1 0,0-2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8:18.16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1 220 24575,'38'4'0,"-1"-1"0,0-3 0,-12 0 0,-1 0 0,-13 0 0,6 0 0,1 0 0,15 0 0,1-2 0,8-4 0,1-4 0,5-7 0,8-3 0,3-1 0,3 0 0,2 3 0,-4 1 0,4 0 0,-5 0 0,-10 4 0,-4 2 0,-10 3 0,-5 1 0,-2 0 0,-5 4 0,-3 0 0,-5 3 0,0 0 0,0 0 0,-5-1 0,3-1 0,-8 0 0,4 0 0,3 1 0,0 1 0,0 0 0,-4 0 0,1 0 0,0 1 0,-4 8 0,0-2 0,-5 9 0,0-4 0,0 2 0,0 1 0,0 1 0,0 0 0,0 0 0,-2 2 0,-1-1 0,-3 2 0,1 0 0,-1-2 0,-1 2 0,1 0 0,-1 1 0,1 0 0,0-1 0,0 0 0,3 0 0,1 0 0,2 6 0,0-10 0,0 6 0,0-10 0,0 0 0,0-1 0,0-1 0,0-1 0,0 5 0,0-4 0,0 3 0,0-4 0,0 0 0,0 4 0,0 0 0,0 12 0,-14 15 0,-13 24 0,4-21 0,-3 4-492,-7 9 0,-2 1 431,1 1 1,-1 0 60,-2 3 0,0 1 0,-2 4 0,1 0 0,3-5 0,1 1 0,-1 4 0,2 1 0,1-1 0,3 0 0,4-4 0,2 0 0,-3 3 0,1 0 0,3-8 0,2-1 0,3-3 0,0-2-136,-10 43 136,6-8 0,4-9 0,7-9 0,1-7 0,4-6 0,1-7 0,1-11 245,2-10 1,1-13 0,0-6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1:08.87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24 296 24575,'0'-10'0,"0"-16"0,0 6 0,0-15 0,0 13 0,-2 3 0,-3-7 0,2 14 0,-1-9 0,4 12 0,0 1 0,0 1 0,-1 2 0,0 1 0,-1-1 0,1 1 0,1 1 0,0-3 0,0 0 0,-1-1 0,0-2 0,0 2 0,-1-1 0,2 1 0,0 2 0,0 2 0,0 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1:11.75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20 680 24575,'0'-19'0,"0"3"0,0 0 0,0 7 0,0 3 0,0 2 0,0-1 0,0 0 0,0 2 0,0 3 0,0 4 0,0 1 0,0 6 0,2-1 0,0 2 0,2-3 0,0 0 0,-1 0 0,0 1 0,0 1 0,0-1 0,1 0 0,0 1 0,0 0 0,-1 1 0,0-2 0,0-2 0,-1-1 0,0-1 0,-1 0 0,1-1 0,-1 0 0,-1-1 0,0 1 0,1 0 0,1-1 0,-1 1 0,0 0 0,-1 0 0,0-2 0,0-18 0,0-1 0,0-19 0,0-9 0,0-6 0,0-7 0,0 0 0,0 5 0,0-2 0,0 5 0,0 0 0,0 5 0,2 0 0,6-3 0,4 1 0,2 2 0,-1 5 0,-4 10 0,-1 6 0,-2 8 0,0 6 0,-2 4 0,-1 4 0,-2 7 0,-1 6 0,0 2 0,0 2 0,0 0 0,0 8 0,0 0 0,0 3 0,0-3 0,0-4 0,0 0 0,0-1 0,0 1 0,0 7 0,0-9 0,0 5 0,0-11 0,0 2 0,0-2 0,0 0 0,0-1 0,0 0 0,0 0 0,0 0 0,0 1 0,0 0 0,0 0 0,0-1 0,0 1 0,0 2 0,0 0 0,0 0 0,0-1 0,0 1 0,0 0 0,0-1 0,0-1 0,0-3 0,0-3 0,0-2 0,0 1 0,0-1 0,0 1 0,0 0 0,0 0 0,0 0 0,-1-2 0,-1-4 0,-1-5 0,-3-5 0,-3-12 0,-1-3 0,-1-7 0,2 3 0,2 4 0,2 2 0,1 7 0,-1 2 0,2 4 0,-1 3 0,0 1 0,0 2 0,-1 0 0,0-2 0,-1 0 0,0-3 0,0-1 0,-3-5 0,2 2 0,-2-4 0,3 6 0,1 0 0,1 2 0,0 3 0,2 2 0,1 3 0,0 1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1:52.37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24575,'0'4'0,"0"2"0,0 0 0,0 0 0,0 1 0,0-1 0,0 0 0,0 1 0,0-1 0,0-2 0,0 1 0,0 0 0,0 0 0,0 2 0,0-2 0,0 1 0,0-2 0,0 1 0,0 0 0,0 0 0,0 0 0,0 0 0,0 0 0,0 1 0,0-1 0,0 0 0,0 0 0,0-1 0,0 1 0,0 0 0,0 0 0,0-1 0,0 1 0,0 0 0,0 0 0,0 0 0,0-1 0,0 0 0,0 0 0,0 0 0,0 1 0,1 0 0,0 2 0,0 2 0,2 3 0,-1 1 0,1-1 0,0-1 0,-2-1 0,0-3 0,-1 0 0,0 0 0,0-3 0,1 3 0,0-3 0,0 1 0,0 0 0,0 0 0,-1 0 0,0-1 0,0 0 0,0-1 0,0 1 0,0 1 0,0 0 0,0 0 0,0 0 0,0 0 0,0 0 0,0 0 0,0 0 0,0 0 0,0 1 0,0 0 0,0 2 0,0 5 0,0-5 0,0 4 0,0-5 0,0-2 0,0 1 0,0-1 0,0 0 0,0 0 0,1 0 0,1-1 0,0 1 0,1 2 0,-2 0 0,1 1 0,-1-1 0,0-2 0,0-1 0,-1 0 0,0 0 0,0 0 0,2 1 0,-1 1 0,2 4 0,0 0 0,-1-1 0,-1-1 0,-1-3 0,1 0 0,0-1 0,1 0 0,-1 0 0,-1 0 0,0 1 0,0 2 0,0 0 0,0 0 0,0 0 0,0-2 0,0 0 0,0 0 0,0 0 0,0-1 0,0 0 0,0 1 0,0 3 0,-1 1 0,-2 1 0,0 0 0,-1-3 0,1 0 0,0-2 0,1 0 0,0-2 0,1-3 0,1-3 0,0 1 0,0-2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1:53.21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70 24575,'0'-8'0,"0"1"0,0 1 0,0 1 0,0-3 0,0-1 0,0 1 0,0-3 0,0 7 0,0 1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8:03.65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250 1424 24575,'0'12'0,"0"1"0,0 2 0,0 1 0,0-3 0,0-1 0,0-7 0,0 1 0,-1-2 0,-1 1 0,-4 5 0,-4 6 0,-2 5 0,-4 4 0,-2 1 0,-1 2 0,0 0 0,2-1 0,1 0 0,3-2 0,-2-4 0,3-1 0,2-2 0,1-1 0,2-2 0,1-5 0,1-3 0,3-1 0,0-1 0,1-2 0,0-1 0,0-9 0,0-2 0,1-9 0,0-13 0,0 9 0,0-14 0,0 10 0,0-5 0,1-4 0,3 1 0,2-1 0,5 0 0,0 0 0,3 3 0,2-2 0,1 2 0,2-3 0,5-4 0,0-2 0,2-4 0,0 0 0,-1-2 0,1-2 0,1-4 0,-1 0 0,-4 5 0,0 2 0,-4 7 0,-1 3 0,-7 15 0,-1 4 0,-5 12 0,-1 2 0,-2 4 0,0 7 0,-1 7 0,0 8 0,0 5 0,0 3 0,0 0 0,0 3 0,0-3 0,0 0 0,0-1 0,0-4 0,0 0 0,0-3 0,0-3 0,0 2 0,-1 2 0,-3 6 0,-3 6 0,-2 2 0,-7 11 0,-2 2 0,-3 3 0,-6 1 0,5-6 0,-1-2 0,4-9 0,6-8 0,3-10 0,3-6 0,2-6 0,2-3 0,1-1 0,0-1 0,-1-3 0,-2-31 0,-2 2 0,0-28 0,2 1 0,1-9 0,3-7 0,0-6 0,1 2 0,0 4 0,0 1 0,0 6 0,0 4 0,0 6 0,0 6 0,0 4 0,0 1 0,0 1 0,-1 3 0,1 5 0,0 4 0,0 8 0,0 3 0,0 5 0,0 6 0,0 3 0,0 3 0,0 11 0,0 5 0,0 12 0,0 0 0,2 1 0,0 1 0,1 0 0,-1-1 0,-2 1 0,0 0 0,0-3 0,0-4 0,0-6 0,0-4 0,0-3 0,0-3 0,0 0 0,0 1 0,0-2 0,-12-24 0,-1-9 0,-10-20 0,-1-29 0,1-6 0,3 3 0,5 12 0,10 40 0,2 12 0,3 9 0,0 4 0,0 18 0,0 5 0,6 33 0,0-10 0,5 10 0,-1-13 0,0-5 0,-3-2 0,0-3 0,-3-8 0,-2-2 0,-1-6 0,-1-3 0,1-2 0,1-2 0,-1-5 0,0-10 0,-1-19 0,0-24 0,0-18 0,-3-18 0,-1 1 0,-1-1 0,2 1 0,2 10 0,1 6 0,0 15 0,0 19 0,0 13 0,0 10 0,0 8 0,-2 36 0,-1 1 0,-1 37 0,-1-2 0,1 9 0,-3 6 0,-2 1 0,1-5 0,-1-8 0,0-7 0,3-14 0,0-13 0,2-6 0,1-8 0,1-6 0,0-4 0,2-5 0,-1-1 0,-1-3 0,-2-14 0,-1-3 0,0-15 0,-2-1 0,2-6 0,2 0 0,0-1 0,2 4 0,1 2 0,0 3 0,0 2 0,0 4 0,0 0 0,0 4 0,0 2 0,0-2 0,-1 3 0,1 0 0,0-3 0,0 3 0,0 0 0,0 3 0,0 4 0,0 2 0,0 1 0,0 3 0,0 1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4:06.74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69 10 24575,'-10'-3'0,"1"1"0,5 2 0,-1 0 0,0 0 0,2-1 0,-1 0 0,1 0 0,-2 0 0,0 1 0,0 0 0,1 1 0,1 0 0,1 2 0,1 1 0,0-1 0,1-1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4:09.22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24575,'0'17'0,"0"-2"0,0-7 0,0-1 0,0-2 0,0-1 0,0 0 0,0 0 0,0 0 0,1-1 0,1 0 0,-1 1 0,0-1 0,-1 1 0,0 1 0,1-1 0,1-1 0,-1 0 0,0 0 0,-1 1 0,0 0 0,0 0 0,0 0 0,2 3 0,-1-1 0,1 1 0,-2-2 0,0 0 0,0 0 0,0-1 0,0-1 0,0 1 0,0 0 0,1 1 0,0 0 0,0 0 0,1 0 0,-2-3 0,0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8:12.18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141 825 24575,'18'0'0,"5"0"0,-8 2 0,5 1 0,-6 1 0,3 2 0,1 2 0,-2-2 0,0 2 0,-7-5 0,0 2 0,-1 0 0,0 0 0,0 1 0,0-1 0,0 1 0,0 0 0,0-1 0,0 1 0,-1-1 0,-2 1 0,0-1 0,0 0 0,1 0 0,-1 0 0,-1 0 0,-1-2 0,-1 1 0,-1-1 0,0 0 0,-1 1 0,0 0 0,0 0 0,0 1 0,0 0 0,0 0 0,0 0 0,0 0 0,0 0 0,-1 1 0,-1-1 0,-2 0 0,-2 0 0,-2 1 0,-1 1 0,-2 1 0,1 0 0,-2 0 0,1-1 0,1-2 0,-1 2 0,-6 0 0,2-2 0,-6 1 0,8-3 0,0 0 0,1-2 0,1 2 0,1-2 0,3 1 0,1 0 0,0-1 0,1 1 0,1 0 0,0-1 0,3 0 0,8-9 0,1 0 0,7-7 0,-1 3 0,3-3 0,1-1 0,-1-2 0,-1 3 0,-6 4 0,-3 1 0,-1 2 0,-1 2 0,-1 3 0,-1 0 0,-2-1 0,-1 1 0,0-3 0,1-2 0,1-3 0,0-2 0,-1 1 0,-1 2 0,0 2 0,0 3 0,0 1 0,-7 6 0,-3 7 0,-11 8 0,-8 12 0,-17 16 0,-5 6 0,2 1 0,6-8 0,18-16 0,4-6 0,6-7 0,6-7 0,3-1 0,3-2 0,1-2 0,2-1 0,6-13 0,1-1 0,3-7 0,0 3 0,-1 0 0,1-1 0,1 1 0,-1 2 0,-1 2 0,-2 1 0,0 1 0,-1 2 0,-1 2 0,-1 1 0,-1-1 0,1-3 0,0-3 0,1-2 0,2-5 0,0 3 0,0 1 0,-1 3 0,-2 4 0,-1 0 0,-1 5 0,-1 2 0,-1 11 0,0 0 0,0 13 0,0-9 0,0 2 0,0-10 0,0 0 0,0-1 0,0-1 0,0 1 0,0 0 0,0 0 0,0 0 0,-1 3 0,-1 4 0,-1 4 0,0 2 0,-1 2 0,1-2 0,-1-1 0,1-2 0,1-3 0,0-1 0,2-4 0,-1-2 0,-1-3 0,5-14 0,8-8 0,8-15 0,5 1 0,5-5 0,-5 7 0,-2 3 0,-5 9 0,-10 11 0,0 2 0,-3 3 0,1-2 0,1-4 0,6-4 0,7-9 0,8-6 0,12-13 0,15-15 0,4-2 0,4-6 0,-9 9 0,-11 10 0,-3 3 0,-11 15 0,-8 8 0,-8 8 0,-6 7 0,-4 6 0,-5 7 0,-7 7 0,-10 12 0,-4 3 0,-2 3 0,3-1 0,4-4 0,3-3 0,2-3 0,5-6 0,4-5 0,3-3 0,1-2 0,1-1 0,0 0 0,0 0 0,0 0 0,0 0 0,0-1 0,0 1 0,-1 6 0,-2 0 0,-2 10 0,-4-1 0,-2 3 0,-3-1 0,-2 1 0,2-1 0,0-1 0,0-5 0,3-3 0,1-2 0,2-2 0,4-3 0,1-3 0,1-7 0,2-8 0,6-10 0,15-31 0,4-2 0,-3 5 0,3-2 0,-4 6 0,-1 1 0,4-9 0,0 0 0,-3 3 0,-2 3 0,10-29 0,-1 5 0,-8 23 0,0 2 0,-5 8 0,-3 5 0,-1 4 0,-4 12 0,0 1 0,-4 10 0,-1 0 0,-1 2 0,-1 0 0,0 1 0,-3 11 0,-1 1 0,-3 11 0,-11 17 0,-1-1 0,-16 24 0,2-9 0,-6 3 0,-13 18 0,0-3 0,-6 4 0,5-8 0,15-19 0,7-7 0,10-12 0,9-10 0,4-6 0,4-2 0,1-7 0,2-11 0,1-4 0,0-15 0,2-3 0,8-6 0,6-6 0,5 0 0,6-3 0,1 4 0,4-1 0,1 0 0,-1 0 0,-2-3 0,-4 5 0,-2 5 0,-6 6 0,5-4 0,-9 14 0,2-3 0,-11 15 0,0 2 0,-2 0 0,-2 1 0,-1 2 0,0 0 0,-4 2 0,-2 5 0,-3 4 0,0 1 0,2-1 0,1-1 0,3-1 0,0 0 0,0 0 0,2 0 0,0 0 0,1 0 0,0 2 0,0 2 0,0 6 0,0 7 0,0 8 0,-2 6 0,-3 8 0,-2 3 0,-3 0 0,-1 0 0,1-2 0,-3-1 0,-1-1 0,-5 2 0,-3 0 0,-1 1 0,-5 0 0,2-4 0,2-4 0,2-8 0,7-9 0,4-4 0,2-3 0,2-2 0,3-3 0,0-3 0,1-6 0,2-17 0,0 0 0,1-22 0,0 6 0,0-1 0,2-2 0,3 1 0,3-3 0,3-4 0,-1 3 0,-2 6 0,-2 0 0,0 3 0,0-3 0,3-2 0,-2 3 0,-2 3 0,0 4 0,-2 3 0,0 3 0,-1 0 0,-2 2 0,1 2 0,-1 2 0,0 4 0,0 2 0,0 1 0,0 1 0,0 0 0,0 3 0,0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8:16.84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319 492 24575,'-1'-10'0,"-2"0"0,-1 3 0,-2-2 0,1-1 0,0-1 0,-1-2 0,1 0 0,-1-2 0,0 0 0,2 4 0,0-2 0,1 5 0,0-2 0,1 1 0,-1 1 0,2-1 0,0 1 0,0-1 0,-1-1 0,0 3 0,0-1 0,0 3 0,0 0 0,-1 0 0,2-1 0,-2 1 0,1 0 0,-1 1 0,0-1 0,1 1 0,0 1 0,0 0 0,1 0 0,0 0 0,-1 0 0,0 0 0,0-1 0,-1 1 0,1-1 0,0 0 0,-1 1 0,0-2 0,1 0 0,-1 1 0,1 0 0,-1 0 0,1 0 0,-1 0 0,0 1 0,0-1 0,-2 1 0,3-2 0,-2 1 0,1 0 0,-1 0 0,1-1 0,-1 2 0,2 0 0,1 2 0,0 10 0,1-3 0,0 17 0,0-7 0,0 6 0,3 1 0,-2-5 0,4 3 0,-2-7 0,1 1 0,1 1 0,1 0 0,-1-1 0,1-1 0,-2-2 0,1-1 0,0 1 0,-1-2 0,1 1 0,0-1 0,-2 0 0,1-1 0,-1 1 0,-1-1 0,1 1 0,0 1 0,0-1 0,-1 1 0,0-2 0,0 0 0,0 0 0,0-1 0,-1 0 0,0-1 0,0 0 0,1-2 0,-1 1 0,0-1 0,-1 0 0,2 0 0,-1 0 0,0 0 0,0 0 0,-1 0 0,0-1 0,-6-14 0,1 1 0,-6-14 0,1 2 0,-1-1 0,1 0 0,2-1 0,1 3 0,1-3 0,1 3 0,1 2 0,0 1 0,2 3 0,0 0 0,2 1 0,0 1 0,0-4 0,0 6 0,0-4 0,0 4 0,0 0 0,0 1 0,0 1 0,0 2 0,0 1 0,0-1 0,0 1 0,-1 1 0,0 1 0,-1-1 0,0 0 0,-1 1 0,1-1 0,-1 1 0,0-1 0,0 0 0,0 3 0,1 12 0,1 4 0,2 11 0,4 6 0,2 5 0,2 1 0,-2-1 0,2 1 0,-5-15 0,1 6 0,-3-14 0,-1 0 0,1-1 0,0-1 0,0-3 0,-1-2 0,-1-2 0,1 0 0,-1-1 0,0 0 0,0-3 0,-6-12 0,0-3 0,-10-32 0,3 13 0,-4-16 0,4 17 0,3 3 0,0 1 0,1 0 0,-1 0 0,1 0 0,1 2 0,1 4 0,1 1 0,2 5 0,0-1 0,0 2 0,0 3 0,1 2 0,2 2 0,1 5 0,7 12 0,-1 3 0,8 16 0,-6-11 0,3 5 0,-5-10 0,0 2 0,-3-1 0,-1 1 0,-2 0 0,0-2 0,0-2 0,0-3 0,0-2 0,0 0 0,0-1 0,0-1 0,0-18 0,0 3 0,0-22 0,-1 9 0,-2-5 0,-1 7 0,-1 1 0,0 6 0,1 2 0,0 3 0,1 1 0,0 2 0,1 1 0,-1 1 0,1 0 0,-1 0 0,1 0 0,1 3 0,0 16 0,2-3 0,1 14 0,6 3 0,0-2 0,2 14 0,-2-17 0,-2 4 0,-2-12 0,-1 1 0,0-3 0,-1-2 0,0-1 0,-2-2 0,0-1 0,0-2 0,-2-20 0,-2-5 0,-7-31 0,0 14 0,0-6 0,4 16 0,2 6 0,1 3 0,0 2 0,0 2 0,1 2 0,0 1 0,0 1 0,0 2 0,0 1 0,-1-1 0,0 1 0,0 0 0,2 1 0,0 1 0,0 0 0,1 1 0,-1-1 0,1 2 0,0 0 0,-1 0 0,0 0 0,0 0 0,-1 0 0,2 2 0,0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8:22.05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8 0 24575,'0'10'0,"0"-1"0,0-4 0,0 0 0,0 0 0,0 0 0,0 0 0,0 2 0,0 2 0,0 3 0,0 1 0,0 12 0,0-5 0,0 11 0,0-8 0,0 1 0,0-1 0,0-2 0,0-2 0,-1-2 0,-1-2 0,0-2 0,1-2 0,0-1 0,1-2 0,0 1 0,0-1 0,0 0 0,0 1 0,0-2 0,0 1 0,0 1 0,0-2 0,0 0 0,0 2 0,0-2 0,0-1 0,0 1 0,0-3 0,0 1 0,0 0 0,0 0 0,0 0 0,1 0 0,0 0 0,0 0 0,0 0 0,0-1 0,-1 0 0,0 0 0,0 1 0,1 0 0,1 1 0,0 0 0,2 1 0,-2-1 0,0-1 0,0 0 0,0 0 0,0 2 0,1 0 0,1 3 0,0-1 0,0 0 0,-2 1 0,2-1 0,-3-3 0,2 1 0,-1-3 0,1 1 0,-1 0 0,1 0 0,-2 0 0,1 0 0,0 0 0,0 0 0,2 0 0,-2 0 0,1-1 0,0 0 0,-2-3 0,0-9 0,-1-9 0,-2-12 0,-7-25 0,1 11 0,-3-3 0,4 21 0,3 9 0,2 3 0,0 3 0,1 3 0,0 3 0,-1 2 0,0 0 0,-2-3 0,2 1 0,-1-3 0,1 3 0,-2 0 0,2 1 0,-1 3 0,2 5 0,1 0 0,0 5 0,0-3 0,1 3 0,1-1 0,1 2 0,0 1 0,2-1 0,0-1 0,1 0 0,-1-1 0,0-1 0,-1 1 0,1-1 0,0 0 0,0-1 0,-2-2 0,1 1 0,0-1 0,1 0 0,1 2 0,-1 0 0,1 0 0,-2 0 0,-1-2 0,3 2 0,-3-2 0,3 1 0,-3-2 0,0 1 0,0 0 0,0 0 0,1 0 0,-1 0 0,1-1 0,-2 0 0,1-1 0,-1-2 0,-1-6 0,-5-12 0,-4-7 0,-4-4 0,-6-2 0,2 6 0,3 3 0,3 6 0,5 12 0,2 5 0,1 9 0,3 7 0,6 19 0,-2-3 0,5 11 0,-4 6 0,-2-16 0,-1 11 0,-3-18 0,0 0 0,0-2 0,0 1 0,0 3 0,0 1 0,-2 0 0,-2-4 0,-2-3 0,-1-4 0,2-5 0,1-2 0,2-5 0,0-1 0,1-2 0,0-2 0,1-15 0,0-10 0,0-64 0,2 14 0,1 18 0,0 0 0,10-20 0,2 12 0,2 7 0,-5 21 0,-2 6 0,-5 19 0,-1 2 0,-1 3 0,-1 2 0,0 9 0,-2 7 0,0 8 0,0 7 0,0-4 0,2 10 0,0-3 0,1 1 0,-2-2 0,-1-5 0,1 0 0,-1 1 0,0-2 0,0-4 0,0-3 0,0-4 0,-1-1 0,-1-3 0,1-3 0,0-2 0,1-2 0,0-12 0,0 1 0,0-13 0,0 1 0,1-18 0,3 1 0,4-17 0,0 18 0,0 1 0,-3 16 0,-1 4 0,-1 7 0,-2 1 0,-1 3 0,0 0 0,0 1 0,0 14 0,0-2 0,0 16 0,0-7 0,0 6 0,0-7 0,0 4 0,0-4 0,0 0 0,0 4 0,0-7 0,0 3 0,0-2 0,0 1 0,0-1 0,-2 0 0,1-3 0,-1 1 0,0 0 0,0 1 0,-1-2 0,2-2 0,-1-2 0,1-3 0,1 1 0,0-1 0,0-1 0,0 0 0,-1 0 0,0-1 0,-2 3 0,1 2 0,-1 3 0,-1 2 0,2 1 0,-1 0 0,1-2 0,-2 0 0,1-3 0,0-1 0,0-1 0,2-2 0,-1 0 0,1-1 0,1-2 0,-1-1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8:28.23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2050 3612 24575,'-16'-27'0,"1"3"0,6 10 0,0 2 0,0 3 0,0-1 0,3-1 0,-1 2 0,3 2 0,1-3 0,0 3 0,-1-5 0,0 4 0,-2-1 0,2-2 0,0 1 0,0-2 0,0-2 0,-2 1 0,2-2 0,-1 0 0,1-1 0,1-1 0,-2-2 0,2 0 0,0 0 0,-3-4 0,2-15 0,-1 16 0,-1-13 0,1 18 0,0-1 0,0-1 0,1 2 0,-1 1 0,1 0 0,0-1 0,-1-1 0,0-2 0,-1 0 0,-1 1 0,1 0 0,0 2 0,0-2 0,2 3 0,0-1 0,-1 2 0,1 2 0,0 1 0,0 4 0,2-3 0,-2-2 0,2 2 0,-3-2 0,1 2 0,-1-2 0,0-2 0,1-1 0,-1-2 0,1 1 0,1-2 0,-2 0 0,2-1 0,-1 1 0,2-1 0,1 4 0,1 3 0,-2 0 0,0 4 0,-1 1 0,2-1 0,0-3 0,1 3 0,-2-3 0,0 1 0,0 3 0,0-3 0,2 0 0,0 1 0,0-4 0,0 2 0,0-1 0,0-1 0,0 1 0,0-3 0,0 1 0,0 2 0,-2 1 0,0 0 0,0-1 0,0 0 0,2 2 0,0 2 0,-1 1 0,1-4 0,-1 4 0,-2-4 0,1 6 0,0-3 0,2-2 0,0 2 0,0-2 0,0 3 0,0 0 0,0-5 0,0 4 0,0-3 0,0 0 0,0-2 0,0-1 0,0 1 0,-1 3 0,-1 5 0,-3-4 0,3 2 0,-2-9 0,4 2 0,0-8 0,0 1 0,0-1 0,0-1 0,0 3 0,0-2 0,0 4 0,0 0 0,0 5 0,0 0 0,0 0 0,0 1 0,0-2 0,0 2 0,0-2 0,0 2 0,0 0 0,0 1 0,0 3 0,0 0 0,0 0 0,0-3 0,0 2 0,0-2 0,0 3 0,0 1 0,0-2 0,0 0 0,0 0 0,0-2 0,0 0 0,0-2 0,0-5 0,0-1 0,0-6 0,0 1 0,0-1 0,0 5 0,0 5 0,0 2 0,0 2 0,0 1 0,0 1 0,0 0 0,0 3 0,-2-4 0,0 63 0,0 7 0,2 6 0,-2-9 0,1 2 0,1 23 0,0 2 0,1-19 0,-2 0 0,2 11 0,-2 2-492,0 1 0,-1-1 361,-1-3 1,-2-5 130,-5 30-275,-3-10 275,3-12 0,4-19 0,2-10 0,3-12 0,1-2 983,-1 0-739,1 0 49,0 4-293,0 7 0,0 7 0,0 5 0,0 6 0,0 2 0,4 12 0,2-4 0,3 2 0,4 5 0,-3 4-479,0 9 479,-1 3 0,-2-5 0,3-8 0,-1-3 0,-3-5 0,1-6 0,-2-3 0,3 0 0,0 1 0,0-2 0,0-1 0,-1-5 0,1 0 479,-4 0-479,3 0 0,-2-2 0,0-6 0,2-2 0,-3-6 0,2 13 0,-1-18 0,0 13 0,1-21 0,1 3 0,-1-4 0,-2-4 0,1-4 0,-2-3 0,-1-5 0,2-4 0,-2-67 0,0-9 0,-1-5 0,-1-6-492,-1 9 0,-2-1 433,1-10 1,-1-4 58,-1-5 0,1-7 0,1 18 0,0-8 0,0-2 0,1 6-328,0-4 0,0 5 0,0-4 82,1 7 0,0-4 0,-1 2 0,1 8 182,0-22 0,0 10 64,0 15 0,0 1-168,0-8 0,0-1 168,0 5 0,0 1 0,0 4 0,0 2 0,0 10 0,0 3 0,3-30 0,0 28 0,1 19 963,1 14-963,0 13 983,1 5 0,6 5-379,-2 10-604,20 38 0,-12-7 0,15 36 0,-13-17 0,2 18 0,-1 6-625,-1 8 625,1 1 0,-1-2 0,-4-4 0,-5-12 0,-5-14 0,-5-10 0,0-10 0,-1-11 0,0-10 0,0-8 625,0-5-625,-15-36 0,-13-28 0,4 0 0,0-10-492,-6-16 0,0-14 458,10 24 1,-1-9 0,0-5 0,0 0 0,2 5-213,1 2 0,2 4 0,0 0 0,-1-5 49,0 0 0,-2-5 1,1-1-1,1 3 0,2 7-131,0-12 0,3 6 0,0 4-67,0-19 1,2 2 394,1 23 0,-1-1 0,1 2 0,-1-21 0,0 3-345,-2 11 0,0 4 345,1 17 0,1 4 0,-5-22 0,4 26 886,3 18-886,2 13 983,-2 12 0,-1 28 0,-5 58 0,-1-11-602,4-7 1,-2 3-874,-2-10 0,-1-1 292,-3 13 0,-1 3 200,-1 5 0,-1 0 0,-1-3 0,-1-1 0,1-3 0,-1 0 0,-1 1 0,1-1 0,-3 4 0,0 0 0,5-3 0,0-1 0,1-6 0,1-3-112,4-7 0,0-3 112,-12 29 0,3-17 0,5-13 0,5-13 0,6-10 983,4-10-598,0-4-145,0-5-240,-5-5 0,-7-21 0,-10-25 0,7 0 0,-1-7-492,-5-20 0,-2-8 164,7 18 0,-2-4 0,0-2 0,-3-11 0,-1-4 0,0 1 0,1 2 0,0 0 0,0 0 0,0 0 0,0-1 0,1 1 157,-1 1 1,1 0 0,1 0 170,1 5 0,0 1 0,1 0-328,-1-2 0,0 0 0,1 2 0,0 4 0,1 1 0,1 3-164,-5-23 0,1 5 439,3 12 1,0 4 543,5 15 1,0 4 129,-6-19 362,6 27 0,7 19 0,4 36 0,9 30 0,16 50-782,0-31 0,3 4-179,3 1 0,2 1-22,1 2 0,0 0 0,1-4 0,-1 0 0,-2-2 0,0 1 0,3 4 0,0 0 0,1 1 0,-1 0 0,-2-3 0,0 0 0,-3-1 0,-1 0 0,-3-5 0,-1 0-376,0-3 0,-1-2 376,-2-4 0,0-1 0,1-4 0,-1-1 0,-1 0 0,0 0 0,0 0 0,-1 1 0,1-1 0,0 0-180,-3 0 1,0-1 179,12 49 0,-12-48 0,-1 0 0,1-1 0,0 0 0,12 39 0,-6-10 0,-6-7 0,-5-12 0,-3-15 0,-1-13 983,-4-12-536,0-1 354,0-4-801,0-7 0,-5-60 0,-10-21 0,0 4 0,-1-5-477,-1 6 1,-2 0 476,-2 1 0,0-1 0,0 1 0,0 0 0,0 4 0,0-1 0,0-2 0,0 0-287,2 9 0,0 2 287,2 7 0,0 4 0,-10-25 0,1 19 0,11 20 0,6 16 983,7 21-651,1 23 283,1 21-615,0 41 0,0 10-492,1-45 0,2 1 451,1 2 0,2 1 41,5 7 0,2 2-492,3 15 0,1 3 0,2 2 0,1 1 452,3 6 1,0 1 39,1-4 0,0-2 0,-1-10 0,-1-2-492,1 2 0,-1-1 239,0-5 0,-1-1 253,-2-3 0,-1 0 0,3 2 0,-1 0 0,-3-9 0,-1-3 0,-2-8 0,0-2 0,12 35-244,-4-14 244,-3-11 859,-2-9-859,-4-12 983,-4-9-22,-3-9 22,-3-6-237,0-5-431,-1-5-315,-2-34 0,1-25 0,-1-39-492,0 33 0,0-2 305,0-1 1,0-2 186,0-7 0,0 0 0,0 5 0,0 0 0,0 2 0,0-1 0,0-13 0,0 3 0,0 22 0,0 2-401,1-20 1,2 1 400,1 20 0,1 1 0,3-9 0,3-1 0,5-5 0,2 1 0,2 3 0,1 1 0,2 7 0,0 1 0,-1 3 0,0 4 0,13-24 0,-3 15 0,-5 17 0,-3 18 983,4 8-666,1 6 541,0 7-858,0 10 0,-5 18 0,3 19 0,-1 23 0,-2 7 0,-1 8 0,-8 0 0,-6-8 0,-4-4 0,-5-1-669,0 22 669,-1-45 0,-1 0 0,-2 4 0,-2 1 0,-3-2 0,-3-1 0,-1-4 0,-2-1 0,-1 5 0,-1 0 0,0-3 0,-1-1 0,-16 43-98,1-15 98,7-18 0,6-14 0,8-16 0,5-11 0,2-4 666,2-5-666,0-34 0,1-43 0,2 6 0,0-12 0,0-1 0,-1 8 0,1-1 0,1-7 0,3-12 0,1-9 0,3-4 0,2 2-246,4 1 0,3-2 0,1 2 0,-1 4 0,-4 16 0,0 3 0,1 1 0,1 1-82,9-30 0,3 1 0,-4 20-656,3 5 136,-5 23 848,-6 25 0,-4 13 0,-3 12 0,2 14 983,1 14 0,2 13 0,-1 5 0,-1 6-30,0 2-953,-2-2 0,1 1 0,-4-2 0,-2 8 0,-1 3 0,-2-1 0,0-6 0,-1-5 0,0-5 0,0-6 0,0-8 0,0-10 0,0-4 0,0-4 0,-16-23 0,-18-38 0,7 8 0,-2-8 0,-1-10 0,-2-7 0,3 2-492,-1-6 0,2-2 164,2 7 0,0-6 0,4 4 326,3-10 1,4 2 1,-1-2 0,1 3-76,3 13 0,1 4 76,-5-22 0,11 57 0,-1 17 0,0 29 0,-10 36 0,-11 32 983,-5 4-859,14-41 0,-1 0-124,1-3 0,0 0 0,-2 5 0,1 1 0,-1 5 0,0 0 0,1-3 0,1-2 0,2-5 0,0-3 0,-15 35 16,1-7-16,2-9 0,1 4 0,4-10 0,0-6 0,3-2 0,0-7 724,2-4-724,4-6 152,3-6-152,2-8 0,4-5 0,0-5 0,1-3 0,0-1 0,-5-4 0,-1-2 0,-8-5 0,-17-30 0,-2-1 0,-19-34 0,5 7 0,-2-5 0,6 2 0,7 7 0,5 4 0,7 10 0,6 6 0,4 7 0,6 9 0,2 6 0,5 8 0,2 36 0,2-1 0,1 58 0,0-37 0,0 30 0,0-23 0,0 4 0,0 1 0,0-9 0,0-5 0,0-5 0,0-6 0,0-9 0,0-5 0,0-5 0,0-4 0,0-1 0,-4-84 0,1 10 0,0-11-328,-1-11 0,1-11 0,3-3 82,1 11 0,1-2 0,3-3 0,3-3 49,3 7 0,2-3 1,3-2-1,2 0 0,1 2 0,1 3 0,2-1 1,1 2-1,2 0 0,1 3 0,0 4 0,1 2 1,1 0-1,1 3 0,0 3-49,2-4 0,2 1 0,-1 5 0,-2 4-82,1 1 0,-2 5 0,0 4-164,6-14 0,-2 8-492,16-19 0,-19 38 1967,-15 29 0,-14 21 0,-20 28 0,-20 22 0,-20 17-492,26-34 1,-2 2-1,-15 14 1,-1 0-1,14-15 1,1 0-47,-11 10 0,1-3-445,-4 7 0,6-6 0,10-15 0,7-6 0,7-8 0,7-4 983,4-3-880,4-4-103,2 0 0,0-1 0,0 6 0,-2-2 0,-2 4 0,-2-1 0,2 2 0,0 0 0,-1 3 0,2-4 0,-1-2 0,2-2 0,1-5 0,2-32 0,1 12 0,1-26 0,4 10 0,0 7 0,3-8 0,-1 14 0,-2 6 0,1 2 0,-1 1 0,2 26 0,-1-13 0,3 21 0,-4-18 0,4 3 0,-5-3 0,3 4 0,-4-2 0,2 1 0,0 0 0,-1 0 0,-2-3 0,1-1 0,1 7 0,0-6 0,1 5 0,-2-7 0,0 1 0,1 4 0,-2-3 0,2 2 0,-3-3 0,0 2 0,3 2 0,0 4 0,0 0 0,-1 5 0,2 3 0,0 0 0,0-2 0,-1-1 0,-3-4 0,0 4 0,0-2 0,0 0 0,2 1 0,0-3 0,1 2 0,0 0 0,-3 1 0,1 2 0,-1-2 0,0 0 0,0-3 0,0-1 0,0-1 0,0 1 0,0 0 0,0-3 0,0 2 0,0-3 0,0 3 0,0 1 0,0 7 0,0-5 0,0 12 0,0-7 0,0 1 0,0 0 0,0-5 0,0-2 0,-2-4 0,0-3 0,-1-3 0,-11-25 0,3-7 0,-6-35 0,1-13 0,5 12 0,3-4-492,-5-30 0,3-4 0,5 5 0,3-1 250,1-4 0,2 0 242,-1 31 0,0 1 0,0 0 0,0-33 0,0 2 0,0 8 0,0 2-492,0 9 0,0 1 241,0 2 1,0 2 10,0 10 1,0 5 239,0-37 0,0 20 0,0 21 983,0 12 0,0 9 0,0 11-765,0 3 1,0 9-1,0 4 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48:31.03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0 388 24575,'10'0'0,"-1"0"0,-4 0 0,-1 0 0,0 0 0,0 0 0,0 0 0,0 0 0,0 0 0,0 0 0,0 0 0,0 0 0,0 0 0,0 0 0,0 0 0,1 0 0,-1-1 0,-1-1 0,2 0 0,-1-2 0,4-1 0,-3 3 0,2-3 0,-2 4 0,-1-1 0,0 0 0,-1 1 0,0 0 0,1 0 0,3-2 0,-1 1 0,1-1 0,-2 2 0,-1 0 0,0-1 0,-1 1 0,-1-1 0,1 1 0,0-1 0,1-1 0,2 1 0,1 0 0,-1 1 0,-2-2 0,-1 1 0,0 1 0,0 0 0,1 1 0,-1 0 0,1 0 0,1 0 0,-1 0 0,0 0 0,0 0 0,0 0 0,1 0 0,-1-2 0,0-2 0,1-1 0,2 0 0,0 1 0,3 0 0,0-1 0,0-2 0,-2 2 0,0-1 0,-3 4 0,0-1 0,0 1 0,0-3 0,3-1 0,2-2 0,2-2 0,-5 4 0,2-1 0,-5 4 0,1 0 0,-1 0 0,-1-1 0,4-4 0,40-36 0,-19 19 0,36-30 0,-39 36 0,-2-1 0,-8 8 0,-7 4 0,-2 2 0,-1 3 0,-1 1 0,-2-1 0,-1-2 0,-1 2 0,0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0:08.15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852 446 24575,'52'0'0,"14"0"0,1 0 0,0 0 0,2 0 0,24 0-984,4 0 706,-46 0 1,-1 0 277,44 0 0,-32 0 0,4 0 499,-11 0-499,-15 0 255,-7 0-255,-13 0 0,-2 0 0,-8-4 785,-6 0-785,-29-9 0,4 1 0,-29-6 0,6 1 0,-17 1 0,-18 0 0,-11-2 0,35 10 0,-1 1-416,-2 0 1,0 1 415,-5 2 0,-1 1 0,0 1 0,1-2 0,-2-2 0,1-2 0,0 1 0,0-1 0,9-1 0,1-1-3,2 1 0,2 0 3,-26-8 0,11-3 0,9 4 0,13-1 0,10 8 831,7-3-831,11 5 6,3 1-6,2-1 0,0 1 0,1 0 0,-2 2 0,-1-2 0,0 2 0,1 1 0,1-2 0,1 1 0,-5 1 0,2-3 0,-7 3 0,-1-1 0,7-1 0,0 1 0,4-2 0,1 1 0,-3-1 0,3 0 0,40 0 0,-4 2 0,42 1 0,-13 3 0,14 0 0,3 0 0,-1 0 0,15 0 0,-2 0 0,4 0 0,-39 0 0,1 0 0,37 0 0,-38 0 0,1 0 0,2 0 0,0 0 0,3 0 0,-1 0 0,3 0 0,-1 0 0,-4 0 0,-1 0 0,0 0 0,-1 0 0,44 0 0,-1 0-418,-3 0 418,-8 0 0,-8 0 0,-2 0 0,-8 0 0,-8 0 0,-2 0 0,-1 0 0,-5 0 0,-2 0 418,-14 0-418,-7 0 0,-6 0 0,-4 0 0,2 0 0,-4 0 0,1 0 0,0 0 0,-3 0 0,-3-3 0,0 0 0,-4-2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0:16.75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1052 1205 24575,'-62'0'0,"12"0"0,-2 0 0,-16 0 0,-23 0 0,44 0 0,2 0 0,8 0 0,6 0 0,8 0 0,7 0 0,-1 0 0,-12 0 0,-13 0 0,-3-3 0,-10-1 0,0-5 0,4-4 0,-4-2 0,5-2 0,6-1 0,8 1 0,12 4 0,7 2 0,10 4 0,4 2 0,38 2 0,1 9 0,32 6 0,-17 1 0,7 3 0,-8-3 0,5 3 0,-5-1 0,0-1 0,4 2 0,3-4 0,6 3 0,8-4 0,3 0 0,0 0 0,8 0 0,-7 1 0,0-4 0,-9 1 0,-11-4 0,-7-1 0,-12 0 0,-3-4 0,-12 0 0,-5 0 0,-1 0 0,-8 0 0,-35-8 0,0 3 0,-18-12 0,-5-4 0,-13-4 0,-22-19 0,29 19 0,15 3 0,-1 3 0,11 4 0,2 2 0,6 1 0,4 3 0,2-1 0,5 4 0,0 2 0,1-2 0,-1 2 0,1-1 0,3-3 0,3 1 0,4-2 0,24-6 0,11 4 0,33-13 0,17 7 0,10-1 0,-9-1 0,3-1-328,-10 6 0,4 0 0,-4 1 159,5-3 0,-3 4 169,4 6 0,-5 2 0,16-2-39,-36 6 0,-4 0 39,-1 0 0,-7 0 0,-13 0 0,-6 0 0,-7 0 983,-5 0-650,-2 0-249,-1 0-84,-4 2 0,-35 0 0,-7 1 0,-20-2 0,-7-1 0,-29 0 0,27 0 0,0 0-398,7 0 0,2 0 398,-1 0 0,-1 0 0,-6 0 0,-1 0 0,-1 0 0,1 0 0,3 0 0,2 0 0,0 0 0,1 0 0,3 0 0,1 0-229,-42 0 229,3 0 0,10 0 0,8 0 0,10 0 0,-8 0 0,25 0 0,-16 0 787,26 0-787,-2-2 238,8-2-238,1-1 0,5 2 0,5-1 0,2 1 0,7-2 0,4-2 0,6-2 0,15 4 0,6-1 0,19 6 0,52-6 0,-33 3 0,1-1 0,1 1 0,0-1 0,4 1 0,-3 0 0,13 3 0,14 0 0,-5 0 0,-6 0 0,-2 0 0,-8 0 0,-1 0 0,-8 0 0,-1 0 0,-7 0 0,-1 0 0,-4 0 0,-8 0 0,-2 0 0,-10 0 0,-2 0 0,-6 0 0,-5 0 0,0 0 0,-5 0 0,-31-8 0,7-1 0,-24-8 0,-2-3 0,12 6 0,-12-6 0,17 8 0,1 0 0,-3 1 0,-9-2 0,-8 2 0,-16-4 0,-17 3 0,-13 3 0,-2-1 0,9 3 0,9 1 0,14-3 0,10 4 0,13-2 0,13-3 0,7 3 0,5-1 0,1 1 0,2 1 0,1-2 0,4-2 0,-1-1 0,1 1 0,0 2 0,-6 3 0,2 1 0,-5 0 0,-2 1 0,-21-7 0,-18-1 0,11-3 0,0 1 0,33 5 0,-4 3 0,-1 2 0,-1 1 0,-4 1 0,3 1 0,0 0 0,-4-4 0,4 0 0,0-1 0,1 2 0,5 2 0,1 1 0,0 0 0,2-1 0,-2-4 0,4-2 0,-3-1 0,2 3 0,2 1 0,-4-2 0,2 2 0,-1-3 0,4-1 0,3 0 0,1-4 0,1 3 0,0 0 0,6 0 0,3 4 0,3 3 0,1 2 0,-5-1 0,1 1 0,1 0 0,1 0 0,-2-2 0,0-1 0,-2-2 0,-1-2 0,0-1 0,-1-2 0,0-1 0,1-1 0,3 0 0,-1-4 0,2 4 0,-2-3 0,0 4 0,-1-1 0,-1 2 0,2 3 0,-1 4 0,3 3 0,0 2 0,1 4 0,1 3 0,-1 2 0,-1-3 0,0 0 0,1-3 0,1 1 0,-3 2 0,1-1 0,-1 1 0,0 1 0,2 0 0,1 2 0,-1-2 0,1 0 0,0-1 0,0-1 0,0 2 0,0 0 0,0 0 0,0 1 0,5-1 0,1-2 0,-1 0 0,0 0 0,-2 2 0,-3-4 0,4 3 0,-6-5 0,2 0 0,0 0 0,0 0 0,0 0 0,0 0 0,1-3 0,-1 1 0,4-1 0,1 2 0,1 1 0,-1 0 0,-4 0 0,-1-3 0,5 4 0,1 0 0,0 1 0,-2-1 0,-4-4 0,0 0 0,-1 2 0,0 1 0,-1 1 0,1-2 0,-1-2 0,2 0 0,-1 0 0,0 2 0,4 1 0,2 0 0,5 0 0,4 1 0,2 0 0,0 1 0,0 2 0,-5-3 0,-4 1 0,-2 1 0,-5-2 0,0-1 0,0 2 0,0-2 0,4 1 0,6 0 0,-1-2 0,7 4 0,-7 0 0,5 3 0,-4-1 0,2 0 0,2 0 0,-1 0 0,-2-1 0,-1-3 0,-3 2 0,-1-3 0,-1 3 0,-4 2 0,4-1 0,0 2 0,1-3 0,-1 0 0,-4 0 0,-1 0 0,-1 0 0,6-3 0,0 2 0,0-2 0,1 3 0,-3 0 0,1-1 0,0 0 0,-2-1 0,-2 0 0,1 1 0,3-2 0,1 1 0,1 1 0,-1-2 0,-4 1 0,-1 1 0,0-2 0,5 4 0,1 2 0,0-1 0,3 3 0,-3-4 0,5 2 0,-1-1 0,0 0 0,0 3 0,12-2 0,-11 2 0,10-2 0,-13-1 0,0 0 0,1-1 0,-2-3 0,3-1 0,0-2 0,1 3 0,0 0 0,5 0 0,7 0 0,1-4 0,4 0 0,0 0 0,2 0 0,6 0 0,1 0 0,-1 0 0,0 0 0,-8 0 0,6 0 0,-5 0 0,-3 0 0,-4 0 0,0 0 0,1 0 0,5 0 0,0 0 0,-8 0 0,-6 0 0,-7 0 0,-5 0 0,-3-1 0,-3-4 0,-5-7 0,-2-4 0,-1-6 0,-4-5 0,-4-1 0,-8-5 0,-4 5 0,-8-8 0,4 13 0,-4-8 0,4 13 0,-4-1 0,-5 2 0,-6-1 0,-8-1 0,0 0 0,-2 4 0,0 1 0,0 0 0,1 0 0,-1-4 0,-6 2 0,5 3 0,1-1 0,7 1 0,8-4 0,1 4 0,0 1 0,4 1 0,3 0 0,3-1 0,4 3 0,0 2 0,0 0 0,-2-1 0,2 0 0,1 1 0,1 3 0,-1-2 0,0 2 0,-3 1 0,2 0 0,-3 2 0,-5 1 0,-1 0 0,-5 0 0,0 0 0,-1-1 0,-6 1 0,3 0 0,-5 0 0,4 0 0,7-4 0,-3 0 0,6-1 0,-7 1 0,9 4 0,-3 0 0,8 0 0,-1 0 0,-5 0 0,-1 0 0,0 0 0,0-3 0,0-1 0,3-3 0,-2 1 0,-1-2 0,0 1 0,-5-1 0,0-1 0,-7 5 0,-2-4 0,0 3 0,7-2 0,7 0 0,6 4 0,0-4 0,-1 3 0,4-1 0,0 1 0,3 4 0,-3 0 0,0 0 0,1 0 0,-3 0 0,2 0 0,1 0 0,1 0 0,8 0 0,37 14 0,-11-4 0,44 19 0,-29-11 0,26 15 0,-24-15 0,13 8 0,-18-9 0,4 3 0,-4 0 0,-1-1 0,0-3 0,-3 0 0,2-1 0,-4 0 0,1-1 0,-2 1 0,2-1 0,3 2 0,-3-2 0,3 2 0,1-1 0,0 5 0,6 1 0,-1 0 0,-1-1 0,1 0 0,-1 0 0,8 2 0,-3-3 0,0-3 0,-2-1 0,-6 0 0,4-2 0,-1-1 0,2 1 0,-1 0 0,1 3 0,-5-1 0,0 1 0,-5-2 0,-1 1 0,4-3 0,-3-2 0,3 1 0,-4 0 0,1-1 0,3 1 0,1 0 0,5-2 0,0 3 0,-5-1 0,-2 0 0,10 2 0,-13-3 0,11-2 0,-18-2 0,4 1 0,-2 0 0,1-2 0,2 2 0,-3-2 0,1 0 0,-2-1 0,0 0 0,1 0 0,0 1 0,-2 1 0,-3-3 0,0 1 0,-1-2 0,0-1 0,0-1 0,-4-2 0,-2-10 0,-4-1 0,-2-11 0,0-8 0,0 16 0,0-5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0:20.14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1 711 24575,'30'-30'0,"12"-1"0,5-3 0,27-18 0,-8 9 0,2-2 0,-19 13 0,-1-1 0,15-7 0,0 0 0,-16 9 0,-3 2 0,1-1 0,-4 4 0,-1-3 0,-18 12 0,-6 4 0,-4 4 0,-2 1 0,1 3 0,-3 0 0,0-3 0,9-2 0,8-5 0,8 0 0,4-3 0,-3 2 0,-3 0 0,-3 3 0,-4 2 0,-5 4 0,-8 8 0,-39 18 0,4 1 0,-32 20 0,18-8 0,3-2 0,4 1 0,7-9 0,4 1 0,-3 4 0,3-3 0,-1 10 0,-3 1 0,-1 2 0,-15 12 0,-15 7 0,-9 3-508,-8 7 508,3-7 0,3-8 0,7-4 0,15-15 0,12-9 0,12-7 0,4-4 0,6-1 0,10-4 0,19-7 508,27-9-508,11-5 0,6-2 0,-13 3 0,3-1-492,25-4 0,2-2 367,-16 3 0,-2 0 125,1-1 0,1 0 0,4-1 0,0 1 0,-10 1 0,1 1-219,7-1 0,-2 1 219,14-6 0,5-3 0,-54 16 0,-4 0 0,-9 4 983,-2 1-761,-4 3 245,-21 18-467,6-6 0,-16 13 0,11-6 0,-3-3 0,-8 4 0,-4-1 0,-6 5 0,-8 7 0,-3 5 0,-6 2 0,-6 3 0,-4 1 0,-5 1 0,10-6 0,10-7 0,13-9 0,12-7 0,2 0 0,9-6 0,2-2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0:25.1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2220 0 24575,'-36'6'0,"4"-2"0,14-4 0,2 0 0,6 0 0,-1 0 0,-2 0 0,-5 0 0,-6 0 0,-17 2 0,11 2 0,-6 2 0,20 1 0,2-3 0,5 1 0,0-2 0,1 0 0,-1-1 0,-6-2 0,-6 0 0,-9 0 0,3 2 0,1 1 0,11 0 0,1 0 0,1-2 0,-1-1 0,-4 3 0,-2 4 0,-4 1 0,2 1 0,4-3 0,1-2 0,5 1 0,0-2 0,2 3 0,3-1 0,-3-1 0,-4 4 0,-5 1 0,0 1 0,-2 0 0,3-2 0,0-3 0,3 2 0,5-3 0,1-1 0,0 0 0,0-3 0,-5 3 0,-5-1 0,-22 11 0,6-3 0,-8 4 0,20-8 0,5 0 0,3-2 0,2 0 0,1-1 0,1-2 0,-5-1 0,-2 0 0,-4 0 0,-18 0 0,2 0 0,-13 0 0,18 0 0,2 0 0,11 0 0,-6-3 0,1-2 0,4-1 0,4-1 0,6 2 0,-1-1 0,2 0 0,0 0 0,4 0 0,-1 0 0,-1-1 0,-1-1 0,-3 2 0,4-3 0,0 3 0,2 0 0,0 0 0,-2 1 0,0-1 0,-1 2 0,-1-1 0,0 2 0,-1-2 0,-1 1 0,0-1 0,-4-1 0,-1 0 0,-1 0 0,-3 2 0,3-2 0,-1 2 0,2 1 0,0 0 0,-1 3 0,0-1 0,2 1 0,4 0 0,2 0 0,1 0 0,-4-3 0,-2-1 0,-1 0 0,-5 0 0,-4 3 0,5 1 0,-2-1 0,9 1 0,1 0 0,3 2 0,4 7 0,2 0 0,3 10 0,0 5 0,0-1 0,0 5 0,0-10 0,0-1 0,0-5 0,0 0 0,0 4 0,0 6 0,0-1 0,0 4 0,0-9 0,0 4 0,0-2 0,0 0 0,0-1 0,0-3 0,0 2 0,0 2 0,0 0 0,0-1 0,0-5 0,0 1 0,0-1 0,0-1 0,0 0 0,0 0 0,0 0 0,0 1 0,0-1 0,0 0 0,0 3 0,0 1 0,0 1 0,0 1 0,0-4 0,0-4 0,-20-37 0,2 10 0,-26-35 0,4 25 0,14 9 0,5 6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0:32.98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1 374 24575,'28'0'0,"6"-3"0,-16-4 0,10 0 0,-3-4 0,-1 4 0,7-2 0,-5-2 0,-4 3 0,-2 1 0,-9 1 0,1 3 0,-1 0 0,4-3 0,5 2 0,1-2 0,5-1 0,4-3 0,-10 6 0,4-2 0,-15 3 0,-2 0 0,4-1 0,-2 2 0,12-3 0,-8 3 0,5-3 0,-7 4 0,-2-1 0,2-3 0,1 0 0,4-2 0,3 1 0,4 2 0,-3-1 0,-2 1 0,-5 1 0,-2 0 0,-1 0 0,-2 0 0,3 1 0,-2 0 0,5 2 0,-3 0 0,-1 0 0,1 0 0,1 0 0,-2-4 0,0-1 0,1-3 0,5 0 0,15-3 0,7-3 0,-1 0 0,-5 0 0,-14 6 0,-4 1 0,-1 0 0,0 3 0,0 1 0,3 2 0,10 1 0,-10 0 0,10-3 0,-12 0 0,2 0 0,-3 0 0,-3 1 0,3-1 0,1 0 0,9-2 0,-5 1 0,1 0 0,-7 2 0,-1 1 0,-1-1 0,-2 0 0,4-1 0,2 1 0,11 2 0,-7 0 0,6-7 0,-17 5 0,1-6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0:56.76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478 11 24575,'-7'0'0,"-3"0"0,1 0 0,-2 0 0,1 0 0,0 0 0,-3 1 0,-2 2 0,1 1 0,0 2 0,0 0 0,3-1 0,2-1 0,2-1 0,4-1 0,-1 0 0,-1-1 0,0 1 0,-4 0 0,-2 4 0,3-2 0,-2 1 0,5-4 0,1-1 0,-1 0 0,-1 1 0,-7 4 0,2-1 0,-4 3 0,7-3 0,1-1 0,4-1 0,-2 0 0,0 0 0,-1 1 0,-2-1 0,1 2 0,-2-1 0,2 0 0,0 0 0,2-2 0,2 1 0,0-1 0,0 0 0,-1 0 0,-7 2 0,-2 5 0,-2-1 0,2 2 0,8-6 0,2-1 0,-1 1 0,-1-2 0,-1 2 0,-2 0 0,0 1 0,2-1 0,0 0 0,2-1 0,0 0 0,0-1 0,1-2 0,2-2 0,1 0 0,0 0 0,1-1 0,0 1 0,1-1 0,1-1 0,1-2 0,3-2 0,3-2 0,1 1 0,-1 0 0,0 0 0,-2 2 0,-1 1 0,-1 2 0,-2 1 0,-1 0 0,-2 0 0,-1 1 0,-2-1 0,-1 1 0,-1-1 0,0-2 0,-1 0 0,0-1 0,-1 1 0,-1 0 0,1 1 0,1 0 0,1 1 0,2 1 0,0 1 0,1 2 0,2 4 0,1 2 0,1-1 0,0 1 0,-1-4 0,0 0 0,1 1 0,-1 0 0,0 1 0,1-1 0,-1-1 0,0 0 0,0 0 0,1 0 0,-1 1 0,1-1 0,0 0 0,-1 0 0,2 0 0,0 0 0,0 1 0,0 2 0,1-2 0,-2 0 0,0-1 0,0 1 0,-1-1 0,0 0 0,0 0 0,1-1 0,-1 1 0,1 0 0,0-1 0,0 1 0,0 1 0,1-1 0,-1-1 0,0 1 0,1 0 0,1 1 0,1-1 0,0 0 0,-3-2 0,1 0 0,-1 0 0,1 0 0,-1 0 0,1 0 0,0 0 0,0 0 0,0 0 0,-2 0 0,-6 0 0,1 0 0,-5 0 0,4-1 0,-5-1 0,0 0 0,-2 0 0,1 0 0,3-1 0,1 1 0,1 1 0,1 0 0,-2 1 0,0 0 0,-3-1 0,1 1 0,-1 0 0,-1 0 0,1 0 0,-1 0 0,2 0 0,2 0 0,0 0 0,2 0 0,1 0 0,0-2 0,1 0 0,1-1 0,0 2 0,1-1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1:11.14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771 86 24575,'-10'0'0,"0"0"0,-6 0 0,5 1 0,-1 0 0,8 1 0,0 0 0,-1-1 0,-1 0 0,-3 1 0,-1 1 0,-3 2 0,-1 3 0,2-1 0,2-2 0,4-3 0,2-1 0,-1 1 0,0 0 0,-7 1 0,3 2 0,-3-1 0,5 0 0,1-1 0,1-2 0,0 0 0,-1 0 0,1-1 0,-3 0 0,-1 0 0,-1 2 0,1 0 0,2 2 0,3-2 0,-1-1 0,-2 2 0,-2 0 0,-2 2 0,1 0 0,0 1 0,1 0 0,2-2 0,1 1 0,3-2 0,1-2 0,7-4 0,-2-2 0,9-5 0,-4 3 0,3-6 0,12-5 0,-7 5 0,10-8 0,-11 10 0,-2-1 0,-3 4 0,-2 1 0,-3 2 0,0 3 0,0 1 0,-1 1 0,0-1 0,-1 0 0,1 0 0,-1 0 0,3-1 0,-1 1 0,2-1 0,-3 1 0,1-1 0,-1 1 0,-1 1 0,1 0 0,0-1 0,0-1 0,0 1 0,1 0 0,-1 0 0,1 0 0,-1 0 0,2 1 0,1-2 0,-1 1 0,1 0 0,-3 0 0,1 1 0,-1 0 0,-1 0 0,1 0 0,0 0 0,0 0 0,0 0 0,0 0 0,0 0 0,1 0 0,-1 0 0,0 0 0,1 0 0,-1 0 0,-1 0 0,3 0 0,-2 0 0,2 0 0,-2 0 0,-1-1 0,0 0 0,0 0 0,1 0 0,1 1 0,1-1 0,1-1 0,0 1 0,-1 1 0,-1-1 0,0 0 0,1-1 0,2-2 0,4 0 0,1-1 0,-3 1 0,-2 2 0,-4 0 0,0 1 0,1 1 0,-1 0 0,0 0 0,0 0 0,0 0 0,1 0 0,-1 0 0,-1 0 0,2 0 0,1 0 0,6 0 0,-5-1 0,3-1 0,-5 1 0,-1 0 0,1 1 0,-2-1 0,0 1 0,-1-1 0,3 0 0,0 1 0,2 0 0,-2 0 0,0 0 0,-1 0 0,0 0 0,0 0 0,1 0 0,-2 0 0,-2 2 0,0 0 0,-1 1 0,0 0 0,0 1 0,0-1 0,-1 0 0,0 0 0,-1-1 0,-1 0 0,2 0 0,-1 1 0,-3-1 0,0 2 0,-3 0 0,0 2 0,1-3 0,1 1 0,2-2 0,0-1 0,1 1 0,0-1 0,0 0 0,0 0 0,-2 0 0,-2-1 0,-3 0 0,1 0 0,0 0 0,3 0 0,2 0 0,-2 0 0,1 0 0,-1 0 0,0 1 0,-2 1 0,-1 2 0,-3 2 0,0 0 0,1-1 0,-1 0 0,2-1 0,-3 1 0,-1 1 0,3 0 0,-2-1 0,4-2 0,2 1 0,1-2 0,1 0 0,1 0 0,-1 0 0,2-1 0,-1 0 0,-4-1 0,-20 0 0,12 0 0,-15 0 0,21 0 0,1 0 0,2 0 0,2 0 0,0 0 0,-2 0 0,-5 0 0,-4 0 0,-8 3 0,-1 2 0,3 0 0,6 1 0,7-3 0,3-2 0,3 1 0,0-1 0,1 0 0,-2 0 0,-3-1 0,-2 0 0,-3 0 0,0 1 0,2 0 0,2 1 0,2-1 0,1-1 0,1 0 0,-4 0 0,-2 0 0,-4 1 0,-2 2 0,0 2 0,2 1 0,0-1 0,4-1 0,2-1 0,1-2 0,1-1 0,-4 0 0,-4 0 0,-2 0 0,0 2 0,3 1 0,1 0 0,3 0 0,2-1 0,-1-2 0,-3 0 0,-2 1 0,0 1 0,-2 3 0,6 0 0,-2 0 0,6-4 0,0 0 0,-1-1 0,-3 1 0,-2 2 0,0 1 0,0 1 0,1-1 0,3-1 0,1-3 0,4-1 0,0-2 0,2-4 0,0 3 0,0-1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1:15.09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365 1 24575,'-9'1'0,"-5"3"0,1 0 0,0 1 0,1 0 0,3-2 0,0-1 0,-1 2 0,-3-1 0,-3 3 0,1 0 0,0 1 0,4-2 0,3 1 0,2-2 0,2 0 0,0-1 0,0 0 0,-2 0 0,-5 2 0,-4 3 0,-3 2 0,-13 10 0,7-5 0,-6 3 0,14-9 0,5-3 0,4-2 0,1 0 0,4-2 0,0-1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1:20.49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122 135 24575,'-9'0'0,"-2"0"0,3 1 0,-2 2 0,-1 2 0,0 0 0,-3 1 0,0 0 0,2-1 0,2-2 0,5 0 0,2-1 0,1 0 0,1-3 0,1-1 0,1-1 0,2 0 0,0 0 0,1 0 0,-2 0 0,2-1 0,-1-1 0,2-1 0,3-2 0,2-1 0,2-1 0,2-1 0,1 1 0,2-3 0,1 2 0,-2 2 0,0 0 0,-3 2 0,-2 1 0,-1 2 0,1-1 0,-2 1 0,1 1 0,-1 1 0,-3 0 0,0 0 0,-1 1 0,-1 0 0,0 1 0,-1-1 0,1 1 0,-1-2 0,4-1 0,-3 0 0,3 1 0,-3 1 0,1 1 0,-1-1 0,-1 0 0,-1 1 0,-1-1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8:44.3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1131 5381 24575,'-4'24'0,"1"4"0,2-17 0,-2 4 0,1-5 0,0 1 0,2-1 0,-1-1 0,1 2 0,0-50 0,0 15 0,4-49 0,6 9 0,4-4 0,2-3 0,4-20 0,-3 21 0,1 2 0,1 3 0,2 3 0,0-2 0,-4 12 0,-2 5 0,0 6 0,-4 4 0,-1 5 0,-3 6 0,-4 5 0,-1 3 0,-2 2 0,1 1 0,-1 2 0,0 0 0,0 1 0,0 0 0,0 0 0,0 0 0,0 1 0,0 4 0,0-3 0,0-1 0,0-3 0,0-4 0,0-1 0,0-3 0,-3-1 0,-2 0 0,-1 0 0,-3-5 0,0-1 0,1 0 0,0 4 0,3 6 0,0 0 0,-3-5 0,1-5 0,0 1 0,2 3 0,3 5 0,-3 0 0,0 0 0,-2-6 0,-1-2 0,0-1 0,0 1 0,-1 0 0,-1-1 0,-2 0 0,2 1 0,1 4 0,1 3 0,0 4 0,-1 4 0,1 4 0,-2-3 0,1 0 0,0-1 0,-1-2 0,2 3 0,1 0 0,0-3 0,-2 0 0,1 0 0,-1-2 0,6 6 0,-1-3 0,0 1 0,1 0 0,0 1 0,17 43 0,-5-11 0,14 35 0,-8-21 0,10 20 0,-4-10 0,4 12 0,-9-17 0,-6-6 0,-2 1 0,-5 0 0,-3 0 0,0 4 0,0-4 0,0-1 0,0-1 0,0 4 0,0-10 0,0 5 0,0-14 0,-1 2 0,-2 0 0,-2 0 0,-2-2 0,-1-1 0,-1 0 0,1 0 0,1 0 0,2-3 0,0-1 0,1-3 0,0-2 0,-6-2 0,3-3 0,-7-4 0,2-4 0,-10-12 0,-8-13 0,1 1 0,4 0 0,9 10 0,4 6 0,-1 0 0,3 2 0,3 3 0,3-3 0,-1 0 0,-1-1 0,-1 2 0,1 2 0,0 1 0,0-1 0,-3-1 0,2 4 0,-2-3 0,4 5 0,-2-4 0,0 0 0,1 1 0,2-3 0,0 2 0,1-2 0,-1 0 0,0 1 0,-1 1 0,0-1 0,0-2 0,1-1 0,-2 0 0,-1-3 0,-1 2 0,1-2 0,-2-4 0,0-1 0,0-2 0,1-2 0,-1 1 0,0 0 0,0-5 0,1-1 0,2 0 0,0 2 0,-2 4 0,0-7 0,0 7 0,1-6 0,2 11 0,-1-1 0,0-1 0,0 0 0,0 1 0,0-1 0,0 1 0,1 1 0,0-1 0,0 0 0,0 2 0,1-2 0,1 3 0,1 0 0,-2 0 0,1 0 0,1-3 0,1 2 0,1-1 0,0-1 0,0 3 0,0-3 0,0 2 0,0 1 0,0-4 0,0 0 0,0-3 0,0 0 0,0 3 0,0-4 0,0 2 0,0 0 0,0-1 0,0 2 0,0 1 0,0 0 0,0 4 0,0-1 0,0 2 0,0-1 0,0 0 0,0 3 0,0-2 0,0 3 0,0-1 0,0 2 0,0-2 0,0 2 0,0-4 0,0 4 0,0-1 0,0 0 0,0-1 0,0-1 0,0 1 0,0-3 0,0 0 0,0 1 0,0-1 0,0 0 0,0 0 0,0 3 0,0-2 0,0 2 0,0 0 0,0-1 0,0 1 0,0 1 0,0-3 0,0 3 0,0-1 0,0-1 0,0 1 0,-1-1 0,-3 0 0,-1 2 0,-1 0 0,0-1 0,-1 1 0,2 0 0,-1 3 0,2 0 0,-1 2 0,0-1 0,-4 2 0,0 0 0,-1-1 0,2 3 0,3-2 0,-2-2 0,4 1 0,-2-6 0,2 2 0,1-5 0,0 4 0,2-3 0,0 2 0,-2 1 0,-1-3 0,1 2 0,0 1 0,2-3 0,0 3 0,-1 1 0,-1-2 0,0 2 0,-2-2 0,1-2 0,-1-1 0,2 0 0,1 0 0,0-2 0,-1-2 0,-1 0 0,0 1 0,0 0 0,1-1 0,-2-3 0,1 0 0,-2-1 0,2 1 0,-1 0 0,-1 0 0,2 0 0,0-5 0,0 0 0,3-8 0,0 9 0,0-3 0,0 6 0,0-3 0,0-1 0,-2 0 0,-1 3 0,-1 4 0,-1 0 0,1 5 0,0-1 0,-1-2 0,0 3 0,1 0 0,-1 0 0,1 3 0,-1-3 0,-1 0 0,3 4 0,0 0 0,1 4 0,0 0 0,0-4 0,0 0 0,1 0 0,-1 2 0,0 3 0,0-5 0,1 3 0,-1-2 0,-1 1 0,1 3 0,-3-4 0,3 3 0,-3 0 0,3-3 0,-2 2 0,0-3 0,2 4 0,-2 0 0,2-1 0,-5-5 0,1 4 0,-2-4 0,3 6 0,-1 0 0,1 0 0,-1-1 0,0 1 0,1-1 0,-2 1 0,1-1 0,1 1 0,-1-1 0,2 1 0,0-1 0,-2 1 0,1 0 0,0-1 0,1 1 0,0 0 0,-2 0 0,2-3 0,0 0 0,1 0 0,1 1 0,0 0 0,-1-2 0,0-3 0,1 0 0,-2-1 0,0-2 0,-1 1 0,-1-2 0,0 0 0,-1 2 0,2-2 0,0 3 0,1 0 0,0 0 0,-1 0 0,3 0 0,-3 0 0,2 0 0,0 4 0,0-3 0,0 0 0,2 3 0,-4-1 0,3 8 0,-2-4 0,-2 0 0,2-1 0,-2 2 0,2 0 0,1 0 0,1-1 0,2-3 0,0 4 0,0-3 0,0 4 0,0-3 0,0 1 0,0-1 0,-1 1 0,-2-1 0,-2 4 0,1-3 0,-2-2 0,5 3 0,-2-4 0,-1 4 0,3-1 0,-3-2 0,4 2 0,0-2 0,0 2 0,0-1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1:24.98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43 24575,'7'0'0,"-2"0"0,-1 0 0,0 0 0,1 0 0,3 0 0,-2 0 0,1 0 0,-3 0 0,0 0 0,0 0 0,1 0 0,-1 0 0,1 0 0,-1 0 0,2 0 0,-2 0 0,2 0 0,-2 0 0,0 0 0,1 0 0,-1 0 0,1 0 0,-1 0 0,0 0 0,1 0 0,-1 0 0,0 0 0,1 0 0,-1 0 0,0 0 0,0 0 0,0 0 0,0 0 0,0 0 0,-1 0 0,1 0 0,-1 0 0,1 0 0,-1 0 0,1 0 0,0 0 0,2 0 0,-1 0 0,1 0 0,-3 0 0,1 0 0,2 0 0,8 0 0,-6 0 0,6 0 0,-10 0 0,1 0 0,-2 0 0,1-1 0,0-1 0,0 1 0,2 0 0,2-1 0,-2 0 0,3 0 0,-4 1 0,0-1 0,2 1 0,-1 1 0,9 0 0,-8 0 0,7-2 0,-9-1 0,2 0 0,-2 0 0,0 2 0,2 1 0,1 0 0,6 0 0,-6 0 0,2 0 0,-5 0 0,-1 0 0,0-1 0,-2 0 0,1 1 0,1-2 0,3 0 0,2 0 0,-1 0 0,0 1 0,-1-1 0,0 1 0,-1 0 0,-3 1 0,-1-1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1:30.77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70 24575,'6'0'0,"0"0"0,-2 0 0,0 0 0,-1 0 0,1 0 0,-1 0 0,1 0 0,1 0 0,1 0 0,-2 0 0,2 0 0,-2 0 0,0 0 0,0 0 0,2 0 0,2 0 0,1-1 0,-1-1 0,-2 0 0,1 0 0,-1 1 0,1 0 0,-2 0 0,-2 0 0,1-1 0,0 1 0,15-7 0,-4 4 0,11-7 0,-13 6 0,-1 1 0,-5 2 0,-2 0 0,-1 1 0,0 0 0,2 1 0,0 0 0,0 0 0,2 0 0,-3 0 0,1 0 0,-1 0 0,-1 0 0,1 0 0,3 0 0,2-3 0,4-1 0,-2 0 0,-1 1 0,-5 1 0,-1 1 0,-1 1 0,1 0 0,1 0 0,1 0 0,-1 0 0,1 0 0,-3 0 0,0 0 0,0 0 0,0 0 0,0 0 0,0 0 0,0 0 0,0 0 0,1 0 0,0 0 0,-1 0 0,-1 0 0,-1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1:34.65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13 24575,'6'0'0,"6"0"0,-6 0 0,4 0 0,-4 0 0,3 0 0,3 0 0,0 0 0,-3 0 0,-2 0 0,-3 0 0,0 0 0,0 0 0,-1-1 0,0 0 0,0 0 0,3 0 0,3 1 0,3-1 0,-2 0 0,-1 0 0,-4-1 0,-1 1 0,0 0 0,1-1 0,1 2 0,0 0 0,1 0 0,-1 0 0,-2 0 0,1 0 0,-1 0 0,0 0 0,1 0 0,0 0 0,3 0 0,1 0 0,-1 0 0,0 0 0,-2 0 0,-2 0 0,0 0 0,0 0 0,-2 0 0,0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1:41.42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24575,'3'3'0,"1"-1"0,-1-1 0,-1 0 0,0 1 0,0 0 0,0 0 0,0 0 0,-1 1 0,1 0 0,0 0 0,0 1 0,1-1 0,1 3 0,-3-2 0,1 2 0,-2-3 0,0 1 0,1 0 0,1 1 0,1-1 0,1 1 0,-2-1 0,-1 0 0,-1 0 0,0 0 0,0-2 0,0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0:46.66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82 24575,'6'-1'0,"-1"0"0,-1 0 0,0 0 0,0 0 0,0-1 0,1-1 0,3-1 0,2-1 0,3-1 0,-1-1 0,-2 3 0,0-2 0,-4 3 0,0 0 0,-2 2 0,0 1 0,2-1 0,0 0 0,2 0 0,3-1 0,-4 0 0,2 0 0,-5 1 0,-1 0 0,0 0 0,0 0 0,1-1 0,0 1 0,3-1 0,-1 1 0,2 0 0,-2-1 0,-1 1 0,0 0 0,-1 0 0,1 0 0,-1 0 0,0 0 0,1 0 0,0 0 0,-1 0 0,0 0 0,0 1 0,-1 0 0,1 0 0,5 0 0,-3 0 0,3 0 0,-4 0 0,-2 0 0,-2 0 0,-7 0 0,2 0 0,-4 0 0,4 0 0,0 0 0,1 0 0,-1 0 0,1 0 0,-1 0 0,0 0 0,0 0 0,0 0 0,-1 0 0,1 0 0,-1 0 0,-1 0 0,0 0 0,-1 0 0,1 0 0,1 0 0,0 0 0,-1 0 0,-2 0 0,-3 0 0,-2 0 0,3 0 0,1 0 0,3 0 0,1 0 0,2 0 0,1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0:48.77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293 1 24575,'7'0'0,"0"0"0,-3 0 0,1 0 0,-1 0 0,4 0 0,2 0 0,3 0 0,4 0 0,-2 0 0,9 0 0,-9 0 0,5 0 0,-8 0 0,-2 0 0,-1 0 0,-2 0 0,-1 0 0,-2 0 0,0 0 0,-4 0 0,-3 1 0,-6 0 0,-4 4 0,-3-2 0,-11 5 0,9-2 0,-9 2 0,8-1 0,-3 0 0,-1 1 0,1-1 0,-2 1 0,2 0 0,1 1 0,0 0 0,0 1 0,-3 0 0,0-1 0,3 1 0,2-1 0,5 0 0,4-5 0,4 0 0,2 0 0,0-2 0,1 0 0,-1-1 0,-2-1 0,0 0 0,-9-2 0,7 1 0,-4-1 0,9 1 0,1 1 0,1-1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51:45.66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800 0 24575,'-9'0'0,"-5"0"0,0 0 0,1 0 0,1 0 0,6 0 0,0 0 0,2 0 0,-8 0 0,-9 2 0,-7 3 0,-2 1 0,5 2 0,5-1 0,4 0 0,4-2 0,2 0 0,4-1 0,-1-2 0,-5 2 0,-3 0 0,-5 2 0,-3 1 0,4 0 0,0 1 0,5-3 0,5-2 0,3 0 0,1-2 0,0 0 0,-2 0 0,-5-1 0,-6 0 0,-3 0 0,-3 0 0,3 0 0,3 0 0,6 0 0,4 0 0,3 0 0,1 0 0,-1 0 0,1 0 0,-11 0 0,-10 2 0,0 1 0,-7 3 0,4 2 0,3-2 0,-3 1 0,10-3 0,5-2 0,4 0 0,3-1 0,4 0 0,0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4:22.085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1919 13 24575,'-19'0'0,"1"0"0,3 0 0,-4 0 0,-2 0 0,-2 0 0,-2 0 0,-2 0 0,3 0 0,-3 0 0,0 0 0,-6 0 0,-7 0 0,0 0 0,-5 0 0,3 0 0,1 0 0,2 0 0,5 0 0,6 0 0,1 0 0,5 0 0,4 0 0,2 0 0,1 0 0,0 0 0,-8 0 0,4 0 0,0 0 0,3 0 0,4 0 0,-1 0 0,1 0 0,0-3 0,0 1 0,0-2 0,0 2 0,0 1 0,0 1 0,0 0 0,-4 0 0,-6 0 0,-6-1 0,-4 1 0,-6 0 0,-2 0 0,-7 0 0,4 0 0,7 0 0,-2 0 0,3 0 0,-4 0 0,3 0 0,7 0 0,0 0 0,1 0 0,0 0 0,0 0 0,1 0 0,-1 0 0,0 0 0,1 0 0,-1 0 0,4 0 0,-3 0 0,5 0 0,-1 0 0,1 0 0,5 0 0,-4 0 0,4 0 0,-4 0 0,5 0 0,0 0 0,6 0 0,-2 0 0,1 0 0,-1 0 0,0 0 0,5 0 0,29 0 0,-5 0 0,29 0 0,-6 0 0,29 0 0,14 0 0,5 0 0,-4 4 0,-21 5 0,8 6 0,1 1 0,1 0 0,-1-4 0,0-5 0,9-2 0,2-4 0,6-1 0,-6 0 0,-9 0 0,-4 0 0,-8 0 0,-8 0 0,-8 0 0,-8 0 0,-12 0 0,-5 0 0,-7 0 0,-4 0 0,-3 0 0,-2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4:25.256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1952 859 24575,'-20'0'0,"2"0"0,5 0 0,-3 0 0,-1 0 0,-1 0 0,0 0 0,3 0 0,-4 0 0,1 0 0,-2 0 0,-5 0 0,1 0 0,-2 0 0,-1 0 0,-1 0 0,-3 0 0,5 0 0,1 0 0,4 0 0,-1 0 0,0 0 0,1 0 0,-12 0 0,-9 0 0,-12 0 0,-2 0 0,3 0 0,0 0 0,4 0 0,-5 0 0,4-3 0,7-1 0,2 0 0,10 0 0,2 0 0,5 0 0,5-3 0,2 0 0,7 1 0,0 0 0,2 2 0,2-1 0,0 0 0,4-2 0,4-2 0,2 0 0,3 2 0,2 2 0,2 1 0,0 0 0,5 1 0,6-3 0,11 1 0,13 1 0,9-5 0,7 4 0,8-7 0,1 1 0,9-1 0,7-6 0,-6 1 0,6-5 0,-2 1-744,10-2 744,-38 10 0,3 0-588,4-1 1,2 0 587,5-1 0,1 1 0,1-1 0,1 0 0,-4 0 0,0 1 0,-1-1 0,-1 1 0,1 0 0,-1-1 0,2-2 0,-1 0 0,1-2 0,-2 1 0,-3 0 0,-3 0 0,-4 1 0,-1 1-255,-5 2 1,0 2 254,-1 1 0,0 1 0,43-8 0,-3 1 0,-9 4-7,-10-3 7,-2 0 681,-16 5-681,-8 0 1185,1 7-1185,-23 4 562,4 0-562,-17 0 7,0 0-7,-2 0 0,-6 0 0,-22 0 0,2 0 0,-24 0 0,7 0 0,-10 0 0,-2 0 0,-1 0 0,-6 0 0,-3 0 0,-5 0 0,-8 0 0,-11 0 0,-10 0-838,-9 0 838,44 0 0,-2 0 0,-5 0 0,-1 0 0,-1 0 0,0 0 0,2 0 0,1 0 0,5 0 0,3 0 0,-37 0 0,10 0 0,17 0 0,20 0 0,12 0 0,11 0 0,5 0 0,1 0 838,4 2-838,1 0 0,3 3 0,-3-1 0,-9 3 0,-6 4 0,-8 1 0,-1 0 0,1 0 0,0-1 0,0 2 0,-11 1 0,15-3 0,-6-1 0,19-4 0,1-1 0,2-2 0,0-2 0,1-1 0,0 1 0,0-1 0,-5-8 0,6-3 0,-4-9 0,5-2 0,-2 0 0,1 3 0,0-3 0,4 2 0,2 0 0,-2 2 0,3 4 0,-1 1 0,-1 3 0,0 3 0,-1 3 0,-3 4 0,0 0 0,-6-1 0,-12 1 0,-8 0 0,-53 0 0,25 0 0,10 0 0,-2 0 0,-17 0 0,4 0 0,7 0 0,18 0 0,10 0 0,7 0 0,11 0 0,1 0 0,2 0 0,-3 0 0,-4 0 0,-12 0 0,-20 0 0,-12 0 0,-28 6 0,18 5 0,-4 2 0,14-2 0,0 2-497,-22 6 0,3 0 497,29-7 0,4 0 0,-32 10 0,25-4 0,15-1 0,13-5 0,6-3 0,6-4 0,11-5 0,0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4:32.043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3661 612 24575,'24'-2'0,"13"-11"0,-15 6 0,11-9 0,-7 7 0,-6 2 0,2-2 0,-8 4 0,-2 1 0,3-2 0,13-3 0,13-6 0,13-4 0,15-2 0,11-2 0,1-1 0,-1-3 0,-3 1 0,-5 0 0,-3 2 0,-4 6 0,-13 3 0,-7 5 0,-4 1 0,-6-2 0,4 1 0,1-1 0,1 2 0,4 0 0,3-1 0,7 0 0,1-1 0,-2 1 0,0-1 0,1 1 0,6-5 0,0 4 0,-7-3 0,20 3 0,-22 2 0,16-2 0,-20 2 0,0 0 0,-10 1 0,-2 2 0,-10 2 0,-5 3 0,-3 0 0,-5 1 0,-4 0 0,-6-1 0,-21 1 0,6 2 0,-12 1 0,13-1 0,0 3 0,-1-2 0,-4 4 0,-12 0 0,-57-3 0,4 0-574,12-2 1,-3 1 573,16 0 0,0 0 0,-8 1 0,-2 0 0,0 0 0,0-2 0,2 0 0,0-2 0,-4 1 0,1-1 0,7 0 0,1 0-185,4 0 1,1 0 184,-42 0 0,18 0 0,4 0 0,2 0 0,-1 0 0,-18 6 0,40-2 0,-1 0-461,-5 0 1,-2 0 460,-7-1 0,-2 1 0,0-1 0,0 0 0,-5 1 0,0 0 0,5 0 0,2 0 0,4 0 0,2-1 0,-39-3 0,19 0 0,14 0 0,15 0 1070,9 0-1070,13 0 372,8 0-372,9 0 995,8 0-995,20 0 0,-4 0 0,21 0 0,24 0 0,-8 0 0,41-5 0,-12-2-687,14 0 687,-38 4 0,2 0 0,5 0 0,1-1 0,1 1 0,1-2 0,2-1 0,1-2-623,0-3 1,0 1 622,-1 2 0,2 0 0,5-3 0,-1 1 0,-9 2 0,-1 1 0,-6 3 0,-3 0 0,43-7 0,-16 6 0,2-2 0,-9 2 0,-6 3 0,-7 1 0,-4 1 0,-6 0 0,-7 0 644,-2-1-644,-11 1 1288,-1 0-1288,-6 0 0,-4 0 0,-6 0 0,-12 0 0,-16 0 0,2 0 0,-9-1 0,7 1 0,-5 0 0,-10 0 0,-19 0 0,-28 0 0,-20 0-1053,29 0 1,-5 0 1052,-11 0 0,-4 0-1009,22 0 0,-3 0 0,-2 0 1009,-12 0 0,-3 0 0,-2 0-1093,-6 0 1,-1 0 0,-2 0 1045,17 0 1,-2 0 0,1 0 0,0 0 46,4 0 0,1 0 0,1 0 0,0 0-744,-25 3 1,1 0 0,2 0 743,7 1 0,2 0 0,1 0-129,7 0 0,2-1 0,0 2 129,2 0 0,1 1 0,3-2 554,-14 1 0,5-1-554,12 0 0,2 0 1377,11 0 1,3-2-1378,-37-2 0,16 0 3032,13 0-3032,9 0 2604,-2 0-2604,-7 0 1302,0 0-1302,-2 0 410,1 4-410,-1 1 0,-7 5 0,-2 4 0,-8 4 0,-9 5 0,5-1 0,-6-3 0,8-2 0,-1-1 0,1 1 0,8 5 0,3-5 0,15-3 0,13-5 0,15-4 0,12 1 0,5-3 0,3 0 0,23-1 0,3-2 0,81 0 0,-40 0 0,-1 0 0,2 0 0,19 0 0,5 0 0,5 0-668,0 0 668,-39 0 0,1 0 0,4 0 0,1 0 0,0 0 0,-1 0 0,-1 0 0,-2 0 0,44 0 0,1 0 0,-44 0 0,1 0 0,3 0 0,-1 0 0,1 0 0,0 0 0,-1 0 0,0 0 0,-4 0 0,0 0 0,-1 0 0,1 0 0,-1 0 0,-1 0 0,45 0 0,-3 0 0,-1 0 0,2 0 0,-1 0 0,-1 0 0,-8 0 0,0 0 0,-2 0 0,-7 0 0,4 0 0,8 5 0,-31-2 0,-1-1 0,27 4-114,-21-3 0,-2-2 114,-7-1 0,28 0 0,-36 0 0,-2 0 0,-10 0 660,-2 0-660,-5 0 236,-5 0-236,-2 0 0,-4 0 0,8 0 0,14 0 0,15 0 0,10 5 0,10 0 0,2 1 0,-1-1 0,-2-1 0,-14 2 0,-15-1 0,-13 0 0,-13-5 0,-3 0 0,0 0 0,1 0 0,-1 0 0,0 0 0,0 0 0,0 2 0,0 1 0,1 0 0,0 0 0,-2-3 0,-1 2 0,2 6 0,-3-3 0,4 7 0,-4-5 0,-1 3 0,-2-1 0,-2-1 0,1 1 0,-1-4 0,-3-23 0,0 13 0,0-19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0:39:14.4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404 2380 24575,'0'-38'0,"0"2"0,-3 1 0,1 6 0,-3-3 0,-2 2 0,-1 2 0,0 2 0,1 3 0,3 6 0,1 1 0,0 1 0,0 1 0,0 2 0,0 0 0,-1-4 0,2 7 0,-2-4 0,2 5 0,0-1 0,0-1 0,0 1 0,-1-1 0,1 0 0,0 0 0,0 0 0,-1 1 0,0-1 0,1 0 0,-1 0 0,1 1 0,0-1 0,-1 0 0,0 0 0,0 0 0,-1 1 0,1-1 0,0 0 0,-1 1 0,1-1 0,-1 2 0,1 0 0,0 0 0,-1-1 0,0 1 0,0-1 0,0 1 0,1 0 0,0-1 0,0 1 0,-1 0 0,1-1 0,0 1 0,-1 0 0,1-1 0,-1 1 0,0 0 0,-1-3 0,1 2 0,-2-1 0,2 3 0,-4-6 0,4 7 0,-3-7 0,4 7 0,-1-1 0,-2-3 0,2 2 0,-1 0 0,-1-3 0,3 4 0,-4-6 0,2 5 0,1-2 0,-1 0 0,1 2 0,0-3 0,-2 2 0,2-1 0,-1 3 0,2-4 0,0 4 0,0-3 0,-2 1 0,2 1 0,-2-3 0,2 4 0,-2-3 0,1 0 0,-2-1 0,2 1 0,-1 1 0,2 1 0,-2-4 0,2 2 0,-2-1 0,2 2 0,-1 0 0,1-1 0,-1-2 0,0 0 0,1 2 0,-1-2 0,2 3 0,0 0 0,0-1 0,1 2 0,1-2 0,-1 2 0,1-1 0,-1-1 0,0 0 0,0 1 0,-1 1 0,2-2 0,0 0 0,0 2 0,0-4 0,0 4 0,0-2 0,0 1 0,0-1 0,0 0 0,0 0 0,0 0 0,0 0 0,0-1 0,0 0 0,0-1 0,0 0 0,0-2 0,0 0 0,0-2 0,0 0 0,0 0 0,0 1 0,0 3 0,0-1 0,0 3 0,0 3 0,0-3 0,2 34 0,3-5 0,0 29 0,2-13 0,1 0 0,-1-2 0,7 19 0,-1 1 0,9 28 0,-3-9 0,5 11 0,0-8 0,-3-10 0,3-1 0,0-4 0,2 2 0,1 3 0,-3-9 0,-1 0 0,-2-7 0,-2-5 0,-2-7 0,-6-13 0,-2-4 0,-1-6 0,-2-3 0,-1-3 0,-9-46 0,0 12 0,-11-51 0,-1 17 0,-8-32 0,11 41 0,0-1-206,2-1 0,-1 1 206,1-1 0,0 2 0,-3-28 0,2 0 0,2 6 0,3 0 0,0 2 0,1 9 0,2 2 0,1 5 0,2 5 0,-1 4 412,0 10-412,-1 5 0,1 4 0,2 5 0,0 4 0,0 6 0,0 5 0,9 43 0,0-9 0,6 41 0,-1-19 0,8 41 0,-9-36 0,8 27 0,-11-46 0,-1-4 0,-1 3 0,-2-2 0,2 8 0,-3-12 0,2 4 0,-5-14 0,0 0 0,-2-2 0,0-2 0,0-4 0,0-1 0,-14-35 0,1-8 0,-11-28 0,5-2 0,7 12 0,1-3 0,-6-32 0,6 29 0,2 1 0,-1-23 0,0 4 0,4 6 0,1-7 0,2 9 0,-1-4 0,0 1 0,1 8 0,0 1 0,2 9 0,1 8 0,-1 7 0,1 11 0,-1 6 0,0 7 0,-1 6 0,0 35 0,1-2 0,0 35 0,3-2 0,6 17 0,5 12 0,3-2 0,0-8 0,-3-20 0,-2-8 0,0-6 0,0 4 0,0 2 0,-1-5 0,1-1 0,-2-8 0,-2-3 0,1 2 0,-3-4 0,0-1 0,0-5 0,-2-6 0,0-4 0,-3-4 0,1-2 0,-1-38 0,0 9 0,0-28 0,0 21 0,-2-20 0,-2 17 0,-1-14 0,0 17 0,-1 3 0,-1 1 0,1 0 0,0 0 0,0 1 0,-1-2 0,-1 2 0,1-2 0,0 0 0,3-2 0,1 0 0,1-1 0,2 1 0,0 3 0,0 1 0,0 0 0,0-4 0,0 4 0,0 0 0,0 10 0,0 1 0,0 3 0,0-1 0,0 2 0,-3-2 0,3 1 0,-3 1 0,0-5 0,2 6 0,-2-5 0,1 4 0,1-1 0,-1-1 0,2 1 0,-1-1 0,-1 0 0,0 3 0,0-5 0,2 4 0,0-2 0,0 0 0,0 0 0,0-1 0,0-1 0,0 3 0,0-1 0,0 1 0,0-1 0,0 0 0,-10 36 0,3-7 0,-8 31 0,2-7 0,3 3 0,-1-7 0,4 5 0,2-9 0,2 1 0,0 1 0,3-7 0,0 2 0,0 0 0,0 3 0,0 4 0,0 1 0,0 4 0,0 1 0,0-1 0,0 0 0,0 0 0,0-4 0,0-2 0,0 0 0,0-2 0,0 1 0,0 4 0,0 6 0,0 5 0,0 5 0,0 2 0,0 1 0,0 8 0,2 3 0,1 5 0,1 1 0,-2 0 0,-1 1 0,-1-5 0,0-1 0,0-6 0,0-1 0,0 1 0,0-5 0,0-7 0,0-6 0,0-8 0,0-2 0,0 1 0,4 8 0,-3-6 0,5 8 0,-4-10 0,1 4 0,0 0 0,-3-2 0,0 0 0,1-4 0,-1-1 0,0 0 0,0-6 0,0-2 0,0-6 0,0 0 0,0 1 0,0-1 0,0-1 0,0-1 0,0-2 0,0-1 0,0-2 0,0-5 0,0-1 0,0-1 0,2 3 0,1-3 0,4 1 0,0-4 0,2-1 0,-3-17 0,-2-4 0,-3-19 0,-1-1 0,0-8 0,0-3 0,0-19 0,0-8 0,0-4 0,0-5 0,0 11 0,0-5 0,0 1 0,0-2 0,0 2 0,0 10 0,0 12 0,0 16 0,0 12 0,0 9 0,1 6 0,1 6 0,13 12 0,-4 0 0,10 9 0,-8 2 0,3 3 0,-1 3 0,1 4 0,0 4 0,0 1 0,-1 3 0,-2 4 0,-3 1 0,1 7 0,3 2 0,5 24 0,-5-24 0,4 17 0,-9-27 0,2 1 0,-2-6 0,1-4 0,-2-8 0,-2-5 0,-1-3 0,-1-5 0,-1-1 0,3 0 0,-1 1 0,1-2 0,0-33 0,-3-11 0,0-39 0,-3-13 0,-4 26 0,-2-8 0,1 1 0,-1-13 0,0-1-328,0 16 0,0-3 0,1 7 298,-1-2 0,3 9 30,2-3 0,1 6 0,0 23 0,0 14 0,0 7 0,1 37 983,3-10-922,3 28-61,2-15 0,3 14 0,1 8 0,1 0 0,-1-2 0,0-10 0,0-4 0,0 3 0,0-4 0,-4-4 0,0-1 0,-2-7 0,-1-3 0,-1-2 0,-1-4 0,1 1 0,-1-4 0,-2-2 0,1 1 0,-1-3 0,-3-43 0,-4 2 0,-3-39 0,-4 15 0,6 14 0,0 3 0,3 15 0,0 3 0,1 4 0,1 3 0,1 1 0,0 0 0,0 3 0,0 1 0,-1 3 0,1 43 0,0-9 0,0 36 0,0-19 0,0 12 0,0 1 0,0 1 0,0-3 0,0-10 0,0 0 0,0-3 0,0-2 0,0 1 0,0-2 0,0-2 0,0-2 0,0-2 0,0-1 0,0-1 0,0-3 0,0-5 0,0-3 0,0-5 0,0-1 0,0 0 0,0 0 0,0-2 0,0-3 0,0 0 0,0 1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4:36.655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323 1 24575,'16'0'0,"6"0"0,-9 0 0,5 0 0,-7 0 0,1 0 0,0 0 0,0 0 0,4 0 0,6 0 0,5 0 0,5 0 0,0 0 0,0 0 0,10 0 0,-10 0 0,10 0 0,-14 0 0,4 0 0,-4 0 0,0 0 0,-5 0 0,1 0 0,-2 0 0,1 0 0,3 0 0,7 0 0,7 0 0,0 0 0,5 0 0,-4 0 0,6 0 0,1 0 0,-7 0 0,-2 0 0,-8 0 0,1 0 0,-5 0 0,-4 0 0,0 0 0,-4 0 0,1 0 0,-2 0 0,-4 0 0,-1 0 0,-4 0 0,-6 0 0,-24 10 0,6-6 0,-14 9 0,13-8 0,-2 1 0,-6 1 0,-4-1 0,-8 3 0,-3 0 0,-7-3 0,0-1 0,-2-4 0,0 3 0,6 0 0,6 0 0,8 0 0,5-4 0,1 0 0,-1 0 0,1 0 0,-5 0 0,-7 0 0,-12 5 0,-8 0 0,-28 1 0,26-2 0,-12-1 0,32 1 0,5 0 0,6-1 0,6-2 0,4 0 0,3-1 0,3 2 0,-1 1 0,-6 0 0,-2 3 0,-6-3 0,-2 0 0,3 2 0,-4 2 0,2 3 0,2 0 0,0-2 0,7-3 0,5-1 0,1 0 0,3 1 0,-2-2 0,1 3 0,-1 0 0,-2 0 0,-4 3 0,-2 1 0,0 0 0,1-4 0,7-1 0,2-2 0,0 0 0,-1 3 0,-1-3 0,-2 2 0,1 0 0,5-3 0,0 1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4:53.111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78 0 24575,'0'15'0,"0"-3"0,0-5 0,0 0 0,0 0 0,0 1 0,0-1 0,-3 0 0,-2 1 0,-1-1 0,1-1 0,3 1 0,0-2 0,0 0 0,0 0 0,0 0 0,1 0 0,-1 3 0,-1-4 0,0 2 0,0-1 0,-1 1 0,1-1 0,0 0 0,1-1 0,-1 4 0,1-1 0,0 2 0,0-3 0,2 0 0,0 0 0,0 1 0,-2 4 0,0-3 0,0 3 0,-1-6 0,1 0 0,0-1 0,0 1 0,2 0 0,0 1 0,0 0 0,0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5:02.689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89 11 24575,'0'8'0,"0"-1"0,-2-3 0,0-4 0,-1-3 0,0-3 0,1-1 0,-1 2 0,0 1 0,-1 1 0,-1 1 0,-4 3 0,-7 6 0,3-1 0,-3 2 0,10-6 0,4-1 0,5-1 0,3 0 0,0 0 0,0 0 0,-1 0 0,1 0 0,0 0 0,-1 0 0,-2 0 0,0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4:22.085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1919 13 24575,'-19'0'0,"1"0"0,3 0 0,-4 0 0,-2 0 0,-2 0 0,-2 0 0,-2 0 0,3 0 0,-3 0 0,0 0 0,-6 0 0,-7 0 0,0 0 0,-5 0 0,3 0 0,1 0 0,2 0 0,5 0 0,6 0 0,1 0 0,5 0 0,4 0 0,2 0 0,1 0 0,0 0 0,-8 0 0,4 0 0,0 0 0,3 0 0,4 0 0,-1 0 0,1 0 0,0-3 0,0 1 0,0-2 0,0 2 0,0 1 0,0 1 0,0 0 0,-4 0 0,-6 0 0,-6-1 0,-4 1 0,-6 0 0,-2 0 0,-7 0 0,4 0 0,7 0 0,-2 0 0,3 0 0,-4 0 0,3 0 0,7 0 0,0 0 0,1 0 0,0 0 0,0 0 0,1 0 0,-1 0 0,0 0 0,1 0 0,-1 0 0,4 0 0,-3 0 0,5 0 0,-1 0 0,1 0 0,5 0 0,-4 0 0,4 0 0,-4 0 0,5 0 0,0 0 0,6 0 0,-2 0 0,1 0 0,-1 0 0,0 0 0,5 0 0,29 0 0,-5 0 0,29 0 0,-6 0 0,29 0 0,14 0 0,5 0 0,-4 4 0,-21 5 0,8 6 0,1 1 0,1 0 0,-1-4 0,0-5 0,9-2 0,2-4 0,6-1 0,-6 0 0,-9 0 0,-4 0 0,-8 0 0,-8 0 0,-8 0 0,-8 0 0,-12 0 0,-5 0 0,-7 0 0,-4 0 0,-3 0 0,-2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4:25.256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1952 859 24575,'-20'0'0,"2"0"0,5 0 0,-3 0 0,-1 0 0,-1 0 0,0 0 0,3 0 0,-4 0 0,1 0 0,-2 0 0,-5 0 0,1 0 0,-2 0 0,-1 0 0,-1 0 0,-3 0 0,5 0 0,1 0 0,4 0 0,-1 0 0,0 0 0,1 0 0,-12 0 0,-9 0 0,-12 0 0,-2 0 0,3 0 0,0 0 0,4 0 0,-5 0 0,4-3 0,7-1 0,2 0 0,10 0 0,2 0 0,5 0 0,5-3 0,2 0 0,7 1 0,0 0 0,2 2 0,2-1 0,0 0 0,4-2 0,4-2 0,2 0 0,3 2 0,2 2 0,2 1 0,0 0 0,5 1 0,6-3 0,11 1 0,13 1 0,9-5 0,7 4 0,8-7 0,1 1 0,9-1 0,7-6 0,-6 1 0,6-5 0,-2 1-744,10-2 744,-38 10 0,3 0-588,4-1 1,2 0 587,5-1 0,1 1 0,1-1 0,1 0 0,-4 0 0,0 1 0,-1-1 0,-1 1 0,1 0 0,-1-1 0,2-2 0,-1 0 0,1-2 0,-2 1 0,-3 0 0,-3 0 0,-4 1 0,-1 1-255,-5 2 1,0 2 254,-1 1 0,0 1 0,43-8 0,-3 1 0,-9 4-7,-10-3 7,-2 0 681,-16 5-681,-8 0 1185,1 7-1185,-23 4 562,4 0-562,-17 0 7,0 0-7,-2 0 0,-6 0 0,-22 0 0,2 0 0,-24 0 0,7 0 0,-10 0 0,-2 0 0,-1 0 0,-6 0 0,-3 0 0,-5 0 0,-8 0 0,-11 0 0,-10 0-838,-9 0 838,44 0 0,-2 0 0,-5 0 0,-1 0 0,-1 0 0,0 0 0,2 0 0,1 0 0,5 0 0,3 0 0,-37 0 0,10 0 0,17 0 0,20 0 0,12 0 0,11 0 0,5 0 0,1 0 838,4 2-838,1 0 0,3 3 0,-3-1 0,-9 3 0,-6 4 0,-8 1 0,-1 0 0,1 0 0,0-1 0,0 2 0,-11 1 0,15-3 0,-6-1 0,19-4 0,1-1 0,2-2 0,0-2 0,1-1 0,0 1 0,0-1 0,-5-8 0,6-3 0,-4-9 0,5-2 0,-2 0 0,1 3 0,0-3 0,4 2 0,2 0 0,-2 2 0,3 4 0,-1 1 0,-1 3 0,0 3 0,-1 3 0,-3 4 0,0 0 0,-6-1 0,-12 1 0,-8 0 0,-53 0 0,25 0 0,10 0 0,-2 0 0,-17 0 0,4 0 0,7 0 0,18 0 0,10 0 0,7 0 0,11 0 0,1 0 0,2 0 0,-3 0 0,-4 0 0,-12 0 0,-20 0 0,-12 0 0,-28 6 0,18 5 0,-4 2 0,14-2 0,0 2-497,-22 6 0,3 0 497,29-7 0,4 0 0,-32 10 0,25-4 0,15-1 0,13-5 0,6-3 0,6-4 0,11-5 0,0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4:32.043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3661 612 24575,'24'-2'0,"13"-11"0,-15 6 0,11-9 0,-7 7 0,-6 2 0,2-2 0,-8 4 0,-2 1 0,3-2 0,13-3 0,13-6 0,13-4 0,15-2 0,11-2 0,1-1 0,-1-3 0,-3 1 0,-5 0 0,-3 2 0,-4 6 0,-13 3 0,-7 5 0,-4 1 0,-6-2 0,4 1 0,1-1 0,1 2 0,4 0 0,3-1 0,7 0 0,1-1 0,-2 1 0,0-1 0,1 1 0,6-5 0,0 4 0,-7-3 0,20 3 0,-22 2 0,16-2 0,-20 2 0,0 0 0,-10 1 0,-2 2 0,-10 2 0,-5 3 0,-3 0 0,-5 1 0,-4 0 0,-6-1 0,-21 1 0,6 2 0,-12 1 0,13-1 0,0 3 0,-1-2 0,-4 4 0,-12 0 0,-57-3 0,4 0-574,12-2 1,-3 1 573,16 0 0,0 0 0,-8 1 0,-2 0 0,0 0 0,0-2 0,2 0 0,0-2 0,-4 1 0,1-1 0,7 0 0,1 0-185,4 0 1,1 0 184,-42 0 0,18 0 0,4 0 0,2 0 0,-1 0 0,-18 6 0,40-2 0,-1 0-461,-5 0 1,-2 0 460,-7-1 0,-2 1 0,0-1 0,0 0 0,-5 1 0,0 0 0,5 0 0,2 0 0,4 0 0,2-1 0,-39-3 0,19 0 0,14 0 0,15 0 1070,9 0-1070,13 0 372,8 0-372,9 0 995,8 0-995,20 0 0,-4 0 0,21 0 0,24 0 0,-8 0 0,41-5 0,-12-2-687,14 0 687,-38 4 0,2 0 0,5 0 0,1-1 0,1 1 0,1-2 0,2-1 0,1-2-623,0-3 1,0 1 622,-1 2 0,2 0 0,5-3 0,-1 1 0,-9 2 0,-1 1 0,-6 3 0,-3 0 0,43-7 0,-16 6 0,2-2 0,-9 2 0,-6 3 0,-7 1 0,-4 1 0,-6 0 0,-7 0 644,-2-1-644,-11 1 1288,-1 0-1288,-6 0 0,-4 0 0,-6 0 0,-12 0 0,-16 0 0,2 0 0,-9-1 0,7 1 0,-5 0 0,-10 0 0,-19 0 0,-28 0 0,-20 0-1053,29 0 1,-5 0 1052,-11 0 0,-4 0-1009,22 0 0,-3 0 0,-2 0 1009,-12 0 0,-3 0 0,-2 0-1093,-6 0 1,-1 0 0,-2 0 1045,17 0 1,-2 0 0,1 0 0,0 0 46,4 0 0,1 0 0,1 0 0,0 0-744,-25 3 1,1 0 0,2 0 743,7 1 0,2 0 0,1 0-129,7 0 0,2-1 0,0 2 129,2 0 0,1 1 0,3-2 554,-14 1 0,5-1-554,12 0 0,2 0 1377,11 0 1,3-2-1378,-37-2 0,16 0 3032,13 0-3032,9 0 2604,-2 0-2604,-7 0 1302,0 0-1302,-2 0 410,1 4-410,-1 1 0,-7 5 0,-2 4 0,-8 4 0,-9 5 0,5-1 0,-6-3 0,8-2 0,-1-1 0,1 1 0,8 5 0,3-5 0,15-3 0,13-5 0,15-4 0,12 1 0,5-3 0,3 0 0,23-1 0,3-2 0,81 0 0,-40 0 0,-1 0 0,2 0 0,19 0 0,5 0 0,5 0-668,0 0 668,-39 0 0,1 0 0,4 0 0,1 0 0,0 0 0,-1 0 0,-1 0 0,-2 0 0,44 0 0,1 0 0,-44 0 0,1 0 0,3 0 0,-1 0 0,1 0 0,0 0 0,-1 0 0,0 0 0,-4 0 0,0 0 0,-1 0 0,1 0 0,-1 0 0,-1 0 0,45 0 0,-3 0 0,-1 0 0,2 0 0,-1 0 0,-1 0 0,-8 0 0,0 0 0,-2 0 0,-7 0 0,4 0 0,8 5 0,-31-2 0,-1-1 0,27 4-114,-21-3 0,-2-2 114,-7-1 0,28 0 0,-36 0 0,-2 0 0,-10 0 660,-2 0-660,-5 0 236,-5 0-236,-2 0 0,-4 0 0,8 0 0,14 0 0,15 0 0,10 5 0,10 0 0,2 1 0,-1-1 0,-2-1 0,-14 2 0,-15-1 0,-13 0 0,-13-5 0,-3 0 0,0 0 0,1 0 0,-1 0 0,0 0 0,0 0 0,0 2 0,0 1 0,1 0 0,0 0 0,-2-3 0,-1 2 0,2 6 0,-3-3 0,4 7 0,-4-5 0,-1 3 0,-2-1 0,-2-1 0,1 1 0,-1-4 0,-3-23 0,0 13 0,0-19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4:36.655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323 1 24575,'16'0'0,"6"0"0,-9 0 0,5 0 0,-7 0 0,1 0 0,0 0 0,0 0 0,4 0 0,6 0 0,5 0 0,5 0 0,0 0 0,0 0 0,10 0 0,-10 0 0,10 0 0,-14 0 0,4 0 0,-4 0 0,0 0 0,-5 0 0,1 0 0,-2 0 0,1 0 0,3 0 0,7 0 0,7 0 0,0 0 0,5 0 0,-4 0 0,6 0 0,1 0 0,-7 0 0,-2 0 0,-8 0 0,1 0 0,-5 0 0,-4 0 0,0 0 0,-4 0 0,1 0 0,-2 0 0,-4 0 0,-1 0 0,-4 0 0,-6 0 0,-24 10 0,6-6 0,-14 9 0,13-8 0,-2 1 0,-6 1 0,-4-1 0,-8 3 0,-3 0 0,-7-3 0,0-1 0,-2-4 0,0 3 0,6 0 0,6 0 0,8 0 0,5-4 0,1 0 0,-1 0 0,1 0 0,-5 0 0,-7 0 0,-12 5 0,-8 0 0,-28 1 0,26-2 0,-12-1 0,32 1 0,5 0 0,6-1 0,6-2 0,4 0 0,3-1 0,3 2 0,-1 1 0,-6 0 0,-2 3 0,-6-3 0,-2 0 0,3 2 0,-4 2 0,2 3 0,2 0 0,0-2 0,7-3 0,5-1 0,1 0 0,3 1 0,-2-2 0,1 3 0,-1 0 0,-2 0 0,-4 3 0,-2 1 0,0 0 0,1-4 0,7-1 0,2-2 0,0 0 0,-1 3 0,-1-3 0,-2 2 0,1 0 0,5-3 0,0 1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4:53.111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78 0 24575,'0'15'0,"0"-3"0,0-5 0,0 0 0,0 0 0,0 1 0,0-1 0,-3 0 0,-2 1 0,-1-1 0,1-1 0,3 1 0,0-2 0,0 0 0,0 0 0,0 0 0,1 0 0,-1 3 0,-1-4 0,0 2 0,0-1 0,-1 1 0,1-1 0,0 0 0,1-1 0,-1 4 0,1-1 0,0 2 0,0-3 0,2 0 0,0 0 0,0 1 0,-2 4 0,0-3 0,0 3 0,-1-6 0,1 0 0,0-1 0,0 1 0,2 0 0,0 1 0,0 0 0,0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1:25:02.689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89 11 24575,'0'8'0,"0"-1"0,-2-3 0,0-4 0,-1-3 0,0-3 0,1-1 0,-1 2 0,0 1 0,-1 1 0,-1 1 0,-4 3 0,-7 6 0,3-1 0,-3 2 0,10-6 0,4-1 0,5-1 0,3 0 0,0 0 0,0 0 0,-1 0 0,1 0 0,0 0 0,-1 0 0,-2 0 0,0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20T22:33:39.117"/>
    </inkml:context>
    <inkml:brush xml:id="br0">
      <inkml:brushProperty name="width" value="0.025" units="cm"/>
      <inkml:brushProperty name="height" value="0.025" units="cm"/>
      <inkml:brushProperty name="color" value="#EFC6BB"/>
    </inkml:brush>
  </inkml:definitions>
  <inkml:trace contextRef="#ctx0" brushRef="#br0">68 3 24575,'0'5'0,"0"0"0,0-1 0,0 1 0,-2 0 0,-1-1 0,0 1 0,0-1 0,2 0 0,-1 1 0,-1-2 0,-1 0 0,0-2 0,-1-1 0,1 0 0,1-1 0,0-1 0,1-2 0,1-1 0,0 0 0,-1 0 0,3 1 0,0 3 0,1 3 0,1 3 0,-2 0 0,4 5 0,-4-2 0,3 5 0,-1-6 0,-2 1 0,1 0 0,0 0 0,0 1 0,0-1 0,-1-2 0,-1 0 0,0 0 0,0 0 0,0 0 0,0 0 0,0-1 0,0 0 0,0-1 0,0 4 0,-1-2 0,0 4 0,0-3 0,-1 0 0,2-2 0,-1 1 0,-1 0 0,0-2 0,1-3 0,1-4 0,-2-10 0,-2 5 0,0-6 0,1 5 0,1 1 0,1 0 0,-1 0 0,0 1 0,0 1 0,0 0 0,1 0 0,-2 0 0,1 0 0,0 2 0,-1-1 0,2 1 0,-2 0 0,2 0 0,0 1 0,0 3 0,1 3 0,0 2 0,0 0 0,0 1 0,1 0 0,0 0 0,1 1 0,1-1 0,-2-1 0,2 1 0,-2 0 0,1 0 0,-1-1 0,1 1 0,-1 0 0,1 0 0,-1-1 0,-1 1 0,0 0 0,0-1 0,0 0 0,0 1 0,0-1 0,0 0 0,0-1 0,0 0 0,0 1 0,0-1 0,0 1 0,0 0 0,0 1 0,0-1 0,-1 1 0,-2-2 0,0 0 0,1-2 0,1-3 0,1-1 0,0-3 0,0-8 0,0 6 0,0-8 0,0 3 0,0 1 0,0-1 0,0 5 0,0-1 0,0-1 0,0 1 0,0-1 0,0 3 0,0 0 0,0 0 0,0 0 0,0 0 0,0 1 0,0-1 0,0 0 0,0 0 0,0 1 0,0 0 0,0 0 0,0 1 0,1 0 0,0 3 0,0 5 0,1 5 0,0 4 0,3 5 0,-2-3 0,0 4 0,-3-2 0,1 5 0,-1-3 0,0-3 0,0-5 0,0 1 0,0-3 0,0 4 0,0-2 0,0-2 0,0-1 0,0-3 0,0-4 0,0-5 0,0-3 0,0-4 0,0 1 0,0 0 0,0 3 0,0 1 0,0 0 0,0 0 0,0 0 0,0 0 0,0 0 0,0 0 0,0 1 0,0 1 0,0 4 0,0 2 0,0 5 0,0 3 0,0 1 0,0 9 0,0-5 0,0 6 0,0-7 0,0-2 0,0 1 0,0 0 0,0 1 0,0-2 0,0-4 0,0-1 0,0-2 0,0-1 0,0-4 0,0-5 0,0-4 0,0-4 0,0-1 0,0-6 0,0 6 0,0-4 0,0 10 0,0 0 0,0 3 0,0 0 0,0 1 0,1 0 0,1 1 0,0 1 0,0-1 0,0-1 0,-1-1 0,-1-3 0,0-7 0,0 3 0,1-8 0,1 7 0,2-4 0,0 3 0,-2 2 0,1 2 0,-2 3 0,1 0 0,-1 1 0,0 1 0,1 0 0,-1 3 0,0 2 0,-1 2 0,1 3 0,1 0 0,2 1 0,1-1 0,-1 1 0,-1 0 0,0 0 0,0 0 0,0 0 0,0 0 0,-2-1 0,2 1 0,-2-1 0,1 1 0,-1 0 0,-1-1 0,1 0 0,0-3 0,1-6 0,-1-2 0,0-4 0,-3-6 0,0 2 0,0-2 0,0 5 0,2 1 0,0 1 0,0 0 0,0 1 0,0 2 0,0 2 0,0 3 0,0 4 0,0 6 0,-7 12 0,5-4 0,-6 6 0,5-9 0,0-4 0,0-2 0,0-2 0,0 0 0,1 0 0,1-1 0,0 0 0,0-3 0,0-5 0,0-2 0,1-7 0,0-3 0,1 0 0,2-2 0,3 1 0,1-2 0,0 1 0,1 1 0,-1 3 0,0 0 0,0 2 0,0 3 0,-1 3 0,0 1 0,0 1 0,-2 3 0,-1 1 0,-2 5 0,-1 2 0,0 4 0,0 2 0,0 0 0,0-2 0,0-2 0,0-1 0,0-1 0,0 2 0,0-1 0,0-1 0,0 0 0,-1 0 0,-2 0 0,1-1 0,0 1 0,2-3 0,0-2 0,0-12 0,0 2 0,0-14 0,0 9 0,0-2 0,0 4 0,0-1 0,0 0 0,0 0 0,0 0 0,0 2 0,0-1 0,2 1 0,0 0 0,1 1 0,1 2 0,-1 3 0,-2 2 0,0 6 0,-1 2 0,0 4 0,0 0 0,-1 0 0,-1-3 0,1 1 0,-1-2 0,2-1 0,0 1 0,0-2 0,-2 0 0,1 1 0,-2-1 0,2 1 0,-2-1 0,0 1 0,1-3 0,0-2 0,0-3 0,-2-5 0,-3-2 0,-1-4 0,-1-2 0,1-2 0,1 1 0,0 3 0,2 3 0,1 4 0,1 0 0,0 2 0,0 0 0,2 0 0,-1 1 0,2-2 0,0 1 0,1 1 0,1 0 0,2 2 0,1 1 0,0 0 0,0 0 0,1 0 0,-2 1 0,1 0 0,-1 1 0,-1 1 0,1 1 0,1 2 0,0-1 0,0 1 0,-1 0 0,0 0 0,1-1 0,-1 1 0,0 0 0,-1-1 0,-2 1 0,0-1 0,0 0 0,-1-1 0,0 0 0,0 0 0,0 0 0,0 1 0,0 0 0,0 1 0,-2 1 0,-2 2 0,1-1 0,-2 0 0,2-2 0,2 0 0,-2 0 0,2-3 0,-1-2 0,1-5 0,1-2 0,6-12 0,-3 4 0,6-9 0,-3 7 0,2 0 0,-1 2 0,1 1 0,-3 2 0,0 3 0,-2 0 0,-1 3 0,0 1 0,-1 0 0,1 1 0,1 1 0,0 4 0,0 1 0,0 3 0,-1-1 0,0-1 0,-1 1 0,3 4 0,-2-3 0,2 5 0,-2-4 0,0 1 0,0 0 0,-1-1 0,2-1 0,-2 0 0,1-1 0,-1 1 0,-1 0 0,1 0 0,-1-1 0,0 1 0,0-1 0,0 0 0,0 0 0,0 1 0,-1-1 0,-3 0 0,-2 1 0,-1-1 0,-1 1 0,1 0 0,1 0 0,1 0 0,1-1 0,0-1 0,1-1 0,0-1 0,-1-1 0,-3-1 0,-1-1 0,1-1 0,-1 0 0,1-3 0,1 3 0,-2-1 0,4 2 0,1-1 0,2-2 0,1 0 0,0-1 0,0 1 0,1-1 0,1 2 0,7-1 0,8 0 0,3 0 0,10-1 0,1 1 0,1-3 0,2 1 0,-4-1 0,0 0 0,-6 1 0,-6 1 0,-5 2 0,-6 2 0,0 0 0,0-1 0,-3 2 0,-2-3 0,-4-2 0,-3-3 0,-1-1 0,1 2 0,-1 0 0,2 2 0,0 0 0,1 3 0,-1 0 0,-1 0 0,0 1 0,-1-1 0,0 0 0,-1 0 0,-1-1 0,1 1 0,1 1 0,-1 1 0,1-1 0,0 1 0,1 0 0,-1 0 0,0 0 0,1 1 0,0 1 0,2 2 0,1 2 0,0-1 0,1 1 0,-1 0 0,2 0 0,0-1 0,-1 1 0,-1 6 0,1-6 0,0 8 0,1-7 0,0 3 0,0 0 0,-2-1 0,1 0 0,0-3 0,-1 0 0,1-1 0,0-2 0,-2-6 0,-3-12 0,2 1 0,-3-6 0,4 6 0,-1 3 0,1 1 0,0 2 0,1 1 0,1 1 0,0 2 0,1 5 0,0 8 0,0 2 0,0 4 0,0-6 0,0-1 0,0-2 0,0 0 0,0-1 0,0-1 0,-3-4 0,0-2 0,-2-3 0,0-3 0,0-2 0,1 1 0,0 0 0,1 4 0,0 1 0,2 3 0,0 3 0,1 4 0,-1 2 0,1 0 0,0 4 0,0-2 0,0 1 0,0-2 0,0-3 0,0 0 0,0 0 0,0-1 0,0 0 0,0-1 0,0-12 0,0-1 0,0-10 0,0 6 0,0-1 0,0 0 0,0 2 0,0 1 0,0 4 0,0 3 0,-3 4 0,-1 2 0,-1 5 0,-4 5 0,1 2 0,-1 4 0,-2-2 0,1 0 0,0-2 0,2-3 0,2-2 0,2-4 0,0 1 0,1 0 0,-1-2 0,1-1 0,0-2 0,-1-2 0,1-1 0,0-2 0,1-2 0,-2 1 0,0-1 0,0 0 0,0 0 0,0 1 0,-2-1 0,2 1 0,0 1 0,1 2 0,1 3 0,1 3 0,1 1 0,0 3 0,0 1 0,0 3 0,0 0 0,0-3 0,0-1 0,0-3 0,0 0 0,1 1 0,2-1 0,0 0 0,0 0 0,0-1 0,0-2 0,1 1 0,-1 0 0,2-2 0,-1 0 0,0-1 0,1 1 0,0 0 0,0 1 0,0 0 0,1 0 0,0 1 0,-2 0 0,-1 1 0,-2 0 0,-1-2 0,0-1 0,1-4 0,3-1 0,4 0 0,6-1 0,7-2 0,5 2 0,3-3 0,1 3 0,0 2 0,-2-1 0,-5 1 0,-3 1 0,-6 0 0,-2 2 0,-4 0 0,-2 0 0,0 0 0,-1 0 0,1 0 0,-1 0 0,0 0 0,2 0 0,1 0 0,1 0 0,-2 0 0,-2 0 0,1 0 0,-1 1 0,-2 1 0,-2 0 0,-3 0 0,-3-1 0,-5-1 0,-24 0 0,7 0 0,-19 0 0,16 0 0,-2 0 0,5 0 0,0 0 0,4 0 0,0 0 0,0 0 0,6 0 0,1 0 0,3 0 0,5 0 0,0 0 0,7 0 0,5 0 0,6 0 0,3 0 0,3 0 0,0 0 0,1 0 0,2 0 0,0 0 0,0 0 0,-2 0 0,-3 0 0,0 0 0,0 0 0,-2 0 0,-1 0 0,-2 0 0,-2 0 0,0 0 0,-2 0 0,-1 2 0,-3-1 0,-3 0 0,-2-1 0,-1 0 0,-1-1 0,1-1 0,3 1 0,0-1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3DCD7-3A2F-F442-8E0E-CE9B0E0899A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065AD-3860-894D-94CD-8F4DF3EA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83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460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1286" indent="-28126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25055" indent="-22501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75077" indent="-22501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25099" indent="-22501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5121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25143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75165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25187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>
              <a:solidFill>
                <a:prstClr val="black"/>
              </a:solidFill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337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596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B41D-D3CB-F5E2-AD1E-67679DAEE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70970D-5EAF-BC3D-6C30-F3F85E414D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A96886-6A2E-20BA-B2F1-8497E6B99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E79788-49CD-E6F7-8279-D5EC7E2875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147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24D8E-0FB9-A426-3031-AF374E7FD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DC072A-E064-A454-771D-610E8FAEF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CC6DE7-2052-7DFD-FD0D-C540DE4153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826C1-07E4-B9C8-629C-0A33CEF535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46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57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114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BA958-C809-206E-2F05-E4E7C3A7A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D15BBD-62A6-0B09-5929-FE4A207DFA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8A782D-2CE0-8D73-1BC9-8E90CB440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D0EDF-7992-ECCA-36D3-F3D6087EB9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95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1144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2C4FE-C440-60A7-EC59-19B83F822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id="{3FF0AD09-AA6E-7260-9FF7-7E7F3D284D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1286" indent="-28126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25055" indent="-22501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75077" indent="-22501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25099" indent="-22501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5121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25143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75165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25187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E1E7D1EF-8597-7FD3-CCFB-E1249EE589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92B57C97-9393-ADC0-AD14-D589CB309B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2" eaLnBrk="1" hangingPunct="1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028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936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0098F-F03D-21B3-8494-D4270AC1C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id="{40069D61-AD8B-1B3D-B642-A0618F9FB9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1286" indent="-281264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25055" indent="-22501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75077" indent="-22501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25099" indent="-225011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5121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25143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75165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25187" indent="-22501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0F9B985B-8532-2EFA-8A0B-B5B02F02B3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EC540B8F-4092-5FCC-65B4-04044DCBAC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2" eaLnBrk="1" hangingPunct="1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7223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884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726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726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726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72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726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780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2836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5850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6073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134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9251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8461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072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6494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5817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5067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914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54294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85637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1098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3203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13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107806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4450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1194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5057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7535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0927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767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29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61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5CE4F06-D7A5-8749-8DF1-0DAE0F70C599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0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030051-EFFE-534C-99BC-9CA77E9374AD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49A6CB-A639-F442-86AD-580C6168B94B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98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0E4BC7A-CB12-3D46-98DC-737C87C050D9}" type="datetime1">
              <a:rPr lang="en-US" smtClean="0"/>
              <a:t>8/20/26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056E5EC-501D-4643-93B6-9FCC258544F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329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5CE4F06-D7A5-8749-8DF1-0DAE0F70C599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9346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9DA06C-4CA9-0742-AFE7-5F020FD229DF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4013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8506A88-3CD9-8941-B86D-3A04E25525C3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849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C62ABD-127F-8D4B-B899-138C779D359A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3489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F7F651-26D3-4947-9D2C-0FA13AC9D948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40348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A34E0-D40D-0947-8588-F1C1B6B2BBED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9235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5911150-A3BE-FD43-9CC8-03B74069C7D7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6369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9DA06C-4CA9-0742-AFE7-5F020FD229DF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26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55F143-5CA4-8543-98E6-B0CE41FA3ED0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9678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374D68-C1AC-1245-8D2A-B7A291EF636E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6962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030051-EFFE-534C-99BC-9CA77E9374AD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2636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49A6CB-A639-F442-86AD-580C6168B94B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86444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0E4BC7A-CB12-3D46-98DC-737C87C050D9}" type="datetime1">
              <a:rPr lang="en-US" smtClean="0">
                <a:solidFill>
                  <a:prstClr val="black"/>
                </a:solidFill>
                <a:latin typeface="Calibri"/>
              </a:rPr>
              <a:pPr/>
              <a:t>8/20/26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056E5EC-501D-4643-93B6-9FCC258544F3}" type="slidenum">
              <a:rPr lang="en-US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114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8506A88-3CD9-8941-B86D-3A04E25525C3}" type="datetime1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53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C62ABD-127F-8D4B-B899-138C779D359A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75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F7F651-26D3-4947-9D2C-0FA13AC9D948}" type="datetime1">
              <a:rPr lang="en-US" smtClean="0"/>
              <a:t>8/20/26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07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A34E0-D40D-0947-8588-F1C1B6B2BBED}" type="datetime1">
              <a:rPr lang="en-US" smtClean="0"/>
              <a:t>8/20/26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38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5911150-A3BE-FD43-9CC8-03B74069C7D7}" type="datetime1">
              <a:rPr lang="en-US" smtClean="0"/>
              <a:t>8/20/26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55F143-5CA4-8543-98E6-B0CE41FA3ED0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96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374D68-C1AC-1245-8D2A-B7A291EF636E}" type="datetime1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83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7969" y="1747277"/>
            <a:ext cx="688774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70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E054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D47310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7969" y="1747277"/>
            <a:ext cx="688774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1107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E054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D47310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9.png"/><Relationship Id="rId21" Type="http://schemas.openxmlformats.org/officeDocument/2006/relationships/customXml" Target="../ink/ink9.xml"/><Relationship Id="rId42" Type="http://schemas.openxmlformats.org/officeDocument/2006/relationships/image" Target="../media/image22.png"/><Relationship Id="rId63" Type="http://schemas.openxmlformats.org/officeDocument/2006/relationships/customXml" Target="../ink/ink30.xml"/><Relationship Id="rId84" Type="http://schemas.openxmlformats.org/officeDocument/2006/relationships/image" Target="../media/image43.png"/><Relationship Id="rId138" Type="http://schemas.openxmlformats.org/officeDocument/2006/relationships/image" Target="../media/image69.png"/><Relationship Id="rId159" Type="http://schemas.openxmlformats.org/officeDocument/2006/relationships/customXml" Target="../ink/ink79.xml"/><Relationship Id="rId170" Type="http://schemas.openxmlformats.org/officeDocument/2006/relationships/image" Target="../media/image85.png"/><Relationship Id="rId107" Type="http://schemas.openxmlformats.org/officeDocument/2006/relationships/image" Target="../media/image54.png"/><Relationship Id="rId11" Type="http://schemas.openxmlformats.org/officeDocument/2006/relationships/customXml" Target="../ink/ink4.xml"/><Relationship Id="rId32" Type="http://schemas.openxmlformats.org/officeDocument/2006/relationships/image" Target="../media/image17.png"/><Relationship Id="rId53" Type="http://schemas.openxmlformats.org/officeDocument/2006/relationships/customXml" Target="../ink/ink25.xml"/><Relationship Id="rId74" Type="http://schemas.openxmlformats.org/officeDocument/2006/relationships/image" Target="../media/image38.png"/><Relationship Id="rId128" Type="http://schemas.openxmlformats.org/officeDocument/2006/relationships/image" Target="../media/image64.png"/><Relationship Id="rId149" Type="http://schemas.openxmlformats.org/officeDocument/2006/relationships/customXml" Target="../ink/ink74.xml"/><Relationship Id="rId5" Type="http://schemas.openxmlformats.org/officeDocument/2006/relationships/customXml" Target="../ink/ink1.xml"/><Relationship Id="rId95" Type="http://schemas.openxmlformats.org/officeDocument/2006/relationships/image" Target="../media/image48.png"/><Relationship Id="rId160" Type="http://schemas.openxmlformats.org/officeDocument/2006/relationships/image" Target="../media/image80.png"/><Relationship Id="rId22" Type="http://schemas.openxmlformats.org/officeDocument/2006/relationships/image" Target="../media/image12.png"/><Relationship Id="rId43" Type="http://schemas.openxmlformats.org/officeDocument/2006/relationships/customXml" Target="../ink/ink20.xml"/><Relationship Id="rId64" Type="http://schemas.openxmlformats.org/officeDocument/2006/relationships/image" Target="../media/image33.png"/><Relationship Id="rId118" Type="http://schemas.openxmlformats.org/officeDocument/2006/relationships/customXml" Target="../ink/ink58.xml"/><Relationship Id="rId139" Type="http://schemas.openxmlformats.org/officeDocument/2006/relationships/customXml" Target="../ink/ink69.xml"/><Relationship Id="rId85" Type="http://schemas.openxmlformats.org/officeDocument/2006/relationships/customXml" Target="../ink/ink41.xml"/><Relationship Id="rId150" Type="http://schemas.openxmlformats.org/officeDocument/2006/relationships/image" Target="../media/image75.png"/><Relationship Id="rId171" Type="http://schemas.openxmlformats.org/officeDocument/2006/relationships/customXml" Target="../ink/ink85.xml"/><Relationship Id="rId12" Type="http://schemas.openxmlformats.org/officeDocument/2006/relationships/image" Target="../media/image7.png"/><Relationship Id="rId33" Type="http://schemas.openxmlformats.org/officeDocument/2006/relationships/customXml" Target="../ink/ink15.xml"/><Relationship Id="rId108" Type="http://schemas.openxmlformats.org/officeDocument/2006/relationships/customXml" Target="../ink/ink53.xml"/><Relationship Id="rId129" Type="http://schemas.openxmlformats.org/officeDocument/2006/relationships/customXml" Target="../ink/ink64.xml"/><Relationship Id="rId54" Type="http://schemas.openxmlformats.org/officeDocument/2006/relationships/image" Target="../media/image28.png"/><Relationship Id="rId75" Type="http://schemas.openxmlformats.org/officeDocument/2006/relationships/customXml" Target="../ink/ink36.xml"/><Relationship Id="rId96" Type="http://schemas.openxmlformats.org/officeDocument/2006/relationships/customXml" Target="../ink/ink47.xml"/><Relationship Id="rId140" Type="http://schemas.openxmlformats.org/officeDocument/2006/relationships/image" Target="../media/image70.png"/><Relationship Id="rId161" Type="http://schemas.openxmlformats.org/officeDocument/2006/relationships/customXml" Target="../ink/ink8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23" Type="http://schemas.openxmlformats.org/officeDocument/2006/relationships/customXml" Target="../ink/ink10.xml"/><Relationship Id="rId28" Type="http://schemas.openxmlformats.org/officeDocument/2006/relationships/image" Target="../media/image15.png"/><Relationship Id="rId49" Type="http://schemas.openxmlformats.org/officeDocument/2006/relationships/customXml" Target="../ink/ink23.xml"/><Relationship Id="rId114" Type="http://schemas.openxmlformats.org/officeDocument/2006/relationships/customXml" Target="../ink/ink56.xml"/><Relationship Id="rId119" Type="http://schemas.openxmlformats.org/officeDocument/2006/relationships/customXml" Target="../ink/ink59.xml"/><Relationship Id="rId44" Type="http://schemas.openxmlformats.org/officeDocument/2006/relationships/image" Target="../media/image23.png"/><Relationship Id="rId60" Type="http://schemas.openxmlformats.org/officeDocument/2006/relationships/image" Target="../media/image31.png"/><Relationship Id="rId65" Type="http://schemas.openxmlformats.org/officeDocument/2006/relationships/customXml" Target="../ink/ink31.xml"/><Relationship Id="rId81" Type="http://schemas.openxmlformats.org/officeDocument/2006/relationships/customXml" Target="../ink/ink39.xml"/><Relationship Id="rId86" Type="http://schemas.openxmlformats.org/officeDocument/2006/relationships/image" Target="../media/image44.png"/><Relationship Id="rId130" Type="http://schemas.openxmlformats.org/officeDocument/2006/relationships/image" Target="../media/image65.png"/><Relationship Id="rId135" Type="http://schemas.openxmlformats.org/officeDocument/2006/relationships/customXml" Target="../ink/ink67.xml"/><Relationship Id="rId151" Type="http://schemas.openxmlformats.org/officeDocument/2006/relationships/customXml" Target="../ink/ink75.xml"/><Relationship Id="rId156" Type="http://schemas.openxmlformats.org/officeDocument/2006/relationships/image" Target="../media/image78.png"/><Relationship Id="rId172" Type="http://schemas.openxmlformats.org/officeDocument/2006/relationships/image" Target="../media/image86.png"/><Relationship Id="rId13" Type="http://schemas.openxmlformats.org/officeDocument/2006/relationships/customXml" Target="../ink/ink5.xml"/><Relationship Id="rId18" Type="http://schemas.openxmlformats.org/officeDocument/2006/relationships/image" Target="../media/image10.png"/><Relationship Id="rId39" Type="http://schemas.openxmlformats.org/officeDocument/2006/relationships/customXml" Target="../ink/ink18.xml"/><Relationship Id="rId109" Type="http://schemas.openxmlformats.org/officeDocument/2006/relationships/image" Target="../media/image55.png"/><Relationship Id="rId34" Type="http://schemas.openxmlformats.org/officeDocument/2006/relationships/image" Target="../media/image18.png"/><Relationship Id="rId50" Type="http://schemas.openxmlformats.org/officeDocument/2006/relationships/image" Target="../media/image26.png"/><Relationship Id="rId55" Type="http://schemas.openxmlformats.org/officeDocument/2006/relationships/customXml" Target="../ink/ink26.xml"/><Relationship Id="rId76" Type="http://schemas.openxmlformats.org/officeDocument/2006/relationships/image" Target="../media/image39.png"/><Relationship Id="rId97" Type="http://schemas.openxmlformats.org/officeDocument/2006/relationships/image" Target="../media/image49.png"/><Relationship Id="rId104" Type="http://schemas.openxmlformats.org/officeDocument/2006/relationships/customXml" Target="../ink/ink51.xml"/><Relationship Id="rId120" Type="http://schemas.openxmlformats.org/officeDocument/2006/relationships/image" Target="../media/image60.png"/><Relationship Id="rId125" Type="http://schemas.openxmlformats.org/officeDocument/2006/relationships/customXml" Target="../ink/ink62.xml"/><Relationship Id="rId141" Type="http://schemas.openxmlformats.org/officeDocument/2006/relationships/customXml" Target="../ink/ink70.xml"/><Relationship Id="rId146" Type="http://schemas.openxmlformats.org/officeDocument/2006/relationships/image" Target="../media/image73.png"/><Relationship Id="rId167" Type="http://schemas.openxmlformats.org/officeDocument/2006/relationships/customXml" Target="../ink/ink83.xml"/><Relationship Id="rId7" Type="http://schemas.openxmlformats.org/officeDocument/2006/relationships/customXml" Target="../ink/ink2.xml"/><Relationship Id="rId71" Type="http://schemas.openxmlformats.org/officeDocument/2006/relationships/customXml" Target="../ink/ink34.xml"/><Relationship Id="rId92" Type="http://schemas.openxmlformats.org/officeDocument/2006/relationships/customXml" Target="../ink/ink45.xml"/><Relationship Id="rId162" Type="http://schemas.openxmlformats.org/officeDocument/2006/relationships/image" Target="../media/image81.png"/><Relationship Id="rId2" Type="http://schemas.openxmlformats.org/officeDocument/2006/relationships/notesSlide" Target="../notesSlides/notesSlide11.xml"/><Relationship Id="rId29" Type="http://schemas.openxmlformats.org/officeDocument/2006/relationships/customXml" Target="../ink/ink13.xml"/><Relationship Id="rId24" Type="http://schemas.openxmlformats.org/officeDocument/2006/relationships/image" Target="../media/image13.png"/><Relationship Id="rId40" Type="http://schemas.openxmlformats.org/officeDocument/2006/relationships/image" Target="../media/image21.png"/><Relationship Id="rId45" Type="http://schemas.openxmlformats.org/officeDocument/2006/relationships/customXml" Target="../ink/ink21.xml"/><Relationship Id="rId66" Type="http://schemas.openxmlformats.org/officeDocument/2006/relationships/image" Target="../media/image34.png"/><Relationship Id="rId87" Type="http://schemas.openxmlformats.org/officeDocument/2006/relationships/customXml" Target="../ink/ink42.xml"/><Relationship Id="rId110" Type="http://schemas.openxmlformats.org/officeDocument/2006/relationships/customXml" Target="../ink/ink54.xml"/><Relationship Id="rId115" Type="http://schemas.openxmlformats.org/officeDocument/2006/relationships/image" Target="../media/image58.png"/><Relationship Id="rId131" Type="http://schemas.openxmlformats.org/officeDocument/2006/relationships/customXml" Target="../ink/ink65.xml"/><Relationship Id="rId136" Type="http://schemas.openxmlformats.org/officeDocument/2006/relationships/image" Target="../media/image68.png"/><Relationship Id="rId157" Type="http://schemas.openxmlformats.org/officeDocument/2006/relationships/customXml" Target="../ink/ink78.xml"/><Relationship Id="rId61" Type="http://schemas.openxmlformats.org/officeDocument/2006/relationships/customXml" Target="../ink/ink29.xml"/><Relationship Id="rId82" Type="http://schemas.openxmlformats.org/officeDocument/2006/relationships/image" Target="../media/image42.png"/><Relationship Id="rId152" Type="http://schemas.openxmlformats.org/officeDocument/2006/relationships/image" Target="../media/image76.png"/><Relationship Id="rId173" Type="http://schemas.openxmlformats.org/officeDocument/2006/relationships/customXml" Target="../ink/ink86.xml"/><Relationship Id="rId19" Type="http://schemas.openxmlformats.org/officeDocument/2006/relationships/customXml" Target="../ink/ink8.xml"/><Relationship Id="rId14" Type="http://schemas.openxmlformats.org/officeDocument/2006/relationships/image" Target="../media/image8.png"/><Relationship Id="rId30" Type="http://schemas.openxmlformats.org/officeDocument/2006/relationships/image" Target="../media/image16.png"/><Relationship Id="rId35" Type="http://schemas.openxmlformats.org/officeDocument/2006/relationships/customXml" Target="../ink/ink16.xml"/><Relationship Id="rId56" Type="http://schemas.openxmlformats.org/officeDocument/2006/relationships/image" Target="../media/image29.png"/><Relationship Id="rId77" Type="http://schemas.openxmlformats.org/officeDocument/2006/relationships/customXml" Target="../ink/ink37.xml"/><Relationship Id="rId100" Type="http://schemas.openxmlformats.org/officeDocument/2006/relationships/customXml" Target="../ink/ink49.xml"/><Relationship Id="rId105" Type="http://schemas.openxmlformats.org/officeDocument/2006/relationships/image" Target="../media/image53.png"/><Relationship Id="rId126" Type="http://schemas.openxmlformats.org/officeDocument/2006/relationships/image" Target="../media/image63.png"/><Relationship Id="rId147" Type="http://schemas.openxmlformats.org/officeDocument/2006/relationships/customXml" Target="../ink/ink73.xml"/><Relationship Id="rId168" Type="http://schemas.openxmlformats.org/officeDocument/2006/relationships/image" Target="../media/image84.png"/><Relationship Id="rId8" Type="http://schemas.openxmlformats.org/officeDocument/2006/relationships/image" Target="../media/image5.png"/><Relationship Id="rId51" Type="http://schemas.openxmlformats.org/officeDocument/2006/relationships/customXml" Target="../ink/ink24.xml"/><Relationship Id="rId72" Type="http://schemas.openxmlformats.org/officeDocument/2006/relationships/image" Target="../media/image37.png"/><Relationship Id="rId93" Type="http://schemas.openxmlformats.org/officeDocument/2006/relationships/image" Target="../media/image47.png"/><Relationship Id="rId98" Type="http://schemas.openxmlformats.org/officeDocument/2006/relationships/customXml" Target="../ink/ink48.xml"/><Relationship Id="rId121" Type="http://schemas.openxmlformats.org/officeDocument/2006/relationships/customXml" Target="../ink/ink60.xml"/><Relationship Id="rId142" Type="http://schemas.openxmlformats.org/officeDocument/2006/relationships/image" Target="../media/image71.png"/><Relationship Id="rId163" Type="http://schemas.openxmlformats.org/officeDocument/2006/relationships/customXml" Target="../ink/ink81.xml"/><Relationship Id="rId3" Type="http://schemas.openxmlformats.org/officeDocument/2006/relationships/image" Target="../media/image3.jpeg"/><Relationship Id="rId25" Type="http://schemas.openxmlformats.org/officeDocument/2006/relationships/customXml" Target="../ink/ink11.xml"/><Relationship Id="rId46" Type="http://schemas.openxmlformats.org/officeDocument/2006/relationships/image" Target="../media/image24.png"/><Relationship Id="rId67" Type="http://schemas.openxmlformats.org/officeDocument/2006/relationships/customXml" Target="../ink/ink32.xml"/><Relationship Id="rId116" Type="http://schemas.openxmlformats.org/officeDocument/2006/relationships/customXml" Target="../ink/ink57.xml"/><Relationship Id="rId137" Type="http://schemas.openxmlformats.org/officeDocument/2006/relationships/customXml" Target="../ink/ink68.xml"/><Relationship Id="rId158" Type="http://schemas.openxmlformats.org/officeDocument/2006/relationships/image" Target="../media/image79.png"/><Relationship Id="rId20" Type="http://schemas.openxmlformats.org/officeDocument/2006/relationships/image" Target="../media/image11.png"/><Relationship Id="rId41" Type="http://schemas.openxmlformats.org/officeDocument/2006/relationships/customXml" Target="../ink/ink19.xml"/><Relationship Id="rId62" Type="http://schemas.openxmlformats.org/officeDocument/2006/relationships/image" Target="../media/image32.png"/><Relationship Id="rId83" Type="http://schemas.openxmlformats.org/officeDocument/2006/relationships/customXml" Target="../ink/ink40.xml"/><Relationship Id="rId88" Type="http://schemas.openxmlformats.org/officeDocument/2006/relationships/image" Target="../media/image45.png"/><Relationship Id="rId111" Type="http://schemas.openxmlformats.org/officeDocument/2006/relationships/image" Target="../media/image56.png"/><Relationship Id="rId132" Type="http://schemas.openxmlformats.org/officeDocument/2006/relationships/image" Target="../media/image66.png"/><Relationship Id="rId153" Type="http://schemas.openxmlformats.org/officeDocument/2006/relationships/customXml" Target="../ink/ink76.xml"/><Relationship Id="rId174" Type="http://schemas.openxmlformats.org/officeDocument/2006/relationships/image" Target="../media/image87.png"/><Relationship Id="rId15" Type="http://schemas.openxmlformats.org/officeDocument/2006/relationships/customXml" Target="../ink/ink6.xml"/><Relationship Id="rId36" Type="http://schemas.openxmlformats.org/officeDocument/2006/relationships/image" Target="../media/image19.png"/><Relationship Id="rId57" Type="http://schemas.openxmlformats.org/officeDocument/2006/relationships/customXml" Target="../ink/ink27.xml"/><Relationship Id="rId106" Type="http://schemas.openxmlformats.org/officeDocument/2006/relationships/customXml" Target="../ink/ink52.xml"/><Relationship Id="rId127" Type="http://schemas.openxmlformats.org/officeDocument/2006/relationships/customXml" Target="../ink/ink63.xml"/><Relationship Id="rId10" Type="http://schemas.openxmlformats.org/officeDocument/2006/relationships/image" Target="../media/image6.png"/><Relationship Id="rId31" Type="http://schemas.openxmlformats.org/officeDocument/2006/relationships/customXml" Target="../ink/ink14.xml"/><Relationship Id="rId52" Type="http://schemas.openxmlformats.org/officeDocument/2006/relationships/image" Target="../media/image27.png"/><Relationship Id="rId73" Type="http://schemas.openxmlformats.org/officeDocument/2006/relationships/customXml" Target="../ink/ink35.xml"/><Relationship Id="rId78" Type="http://schemas.openxmlformats.org/officeDocument/2006/relationships/image" Target="../media/image40.png"/><Relationship Id="rId94" Type="http://schemas.openxmlformats.org/officeDocument/2006/relationships/customXml" Target="../ink/ink46.xml"/><Relationship Id="rId99" Type="http://schemas.openxmlformats.org/officeDocument/2006/relationships/image" Target="../media/image50.png"/><Relationship Id="rId101" Type="http://schemas.openxmlformats.org/officeDocument/2006/relationships/image" Target="../media/image51.png"/><Relationship Id="rId122" Type="http://schemas.openxmlformats.org/officeDocument/2006/relationships/image" Target="../media/image61.png"/><Relationship Id="rId143" Type="http://schemas.openxmlformats.org/officeDocument/2006/relationships/customXml" Target="../ink/ink71.xml"/><Relationship Id="rId148" Type="http://schemas.openxmlformats.org/officeDocument/2006/relationships/image" Target="../media/image74.png"/><Relationship Id="rId164" Type="http://schemas.openxmlformats.org/officeDocument/2006/relationships/image" Target="../media/image82.png"/><Relationship Id="rId169" Type="http://schemas.openxmlformats.org/officeDocument/2006/relationships/customXml" Target="../ink/ink84.xml"/><Relationship Id="rId4" Type="http://schemas.microsoft.com/office/2007/relationships/hdphoto" Target="../media/hdphoto1.wdp"/><Relationship Id="rId9" Type="http://schemas.openxmlformats.org/officeDocument/2006/relationships/customXml" Target="../ink/ink3.xml"/><Relationship Id="rId26" Type="http://schemas.openxmlformats.org/officeDocument/2006/relationships/image" Target="../media/image14.png"/><Relationship Id="rId47" Type="http://schemas.openxmlformats.org/officeDocument/2006/relationships/customXml" Target="../ink/ink22.xml"/><Relationship Id="rId68" Type="http://schemas.openxmlformats.org/officeDocument/2006/relationships/image" Target="../media/image35.png"/><Relationship Id="rId89" Type="http://schemas.openxmlformats.org/officeDocument/2006/relationships/customXml" Target="../ink/ink43.xml"/><Relationship Id="rId112" Type="http://schemas.openxmlformats.org/officeDocument/2006/relationships/customXml" Target="../ink/ink55.xml"/><Relationship Id="rId133" Type="http://schemas.openxmlformats.org/officeDocument/2006/relationships/customXml" Target="../ink/ink66.xml"/><Relationship Id="rId154" Type="http://schemas.openxmlformats.org/officeDocument/2006/relationships/image" Target="../media/image77.png"/><Relationship Id="rId16" Type="http://schemas.openxmlformats.org/officeDocument/2006/relationships/image" Target="../media/image9.png"/><Relationship Id="rId37" Type="http://schemas.openxmlformats.org/officeDocument/2006/relationships/customXml" Target="../ink/ink17.xml"/><Relationship Id="rId58" Type="http://schemas.openxmlformats.org/officeDocument/2006/relationships/image" Target="../media/image30.png"/><Relationship Id="rId79" Type="http://schemas.openxmlformats.org/officeDocument/2006/relationships/customXml" Target="../ink/ink38.xml"/><Relationship Id="rId102" Type="http://schemas.openxmlformats.org/officeDocument/2006/relationships/customXml" Target="../ink/ink50.xml"/><Relationship Id="rId123" Type="http://schemas.openxmlformats.org/officeDocument/2006/relationships/customXml" Target="../ink/ink61.xml"/><Relationship Id="rId144" Type="http://schemas.openxmlformats.org/officeDocument/2006/relationships/image" Target="../media/image72.png"/><Relationship Id="rId90" Type="http://schemas.openxmlformats.org/officeDocument/2006/relationships/customXml" Target="../ink/ink44.xml"/><Relationship Id="rId165" Type="http://schemas.openxmlformats.org/officeDocument/2006/relationships/customXml" Target="../ink/ink82.xml"/><Relationship Id="rId27" Type="http://schemas.openxmlformats.org/officeDocument/2006/relationships/customXml" Target="../ink/ink12.xml"/><Relationship Id="rId48" Type="http://schemas.openxmlformats.org/officeDocument/2006/relationships/image" Target="../media/image25.png"/><Relationship Id="rId69" Type="http://schemas.openxmlformats.org/officeDocument/2006/relationships/customXml" Target="../ink/ink33.xml"/><Relationship Id="rId113" Type="http://schemas.openxmlformats.org/officeDocument/2006/relationships/image" Target="../media/image57.png"/><Relationship Id="rId134" Type="http://schemas.openxmlformats.org/officeDocument/2006/relationships/image" Target="../media/image67.png"/><Relationship Id="rId80" Type="http://schemas.openxmlformats.org/officeDocument/2006/relationships/image" Target="../media/image41.png"/><Relationship Id="rId155" Type="http://schemas.openxmlformats.org/officeDocument/2006/relationships/customXml" Target="../ink/ink77.xml"/><Relationship Id="rId17" Type="http://schemas.openxmlformats.org/officeDocument/2006/relationships/customXml" Target="../ink/ink7.xml"/><Relationship Id="rId38" Type="http://schemas.openxmlformats.org/officeDocument/2006/relationships/image" Target="../media/image20.png"/><Relationship Id="rId59" Type="http://schemas.openxmlformats.org/officeDocument/2006/relationships/customXml" Target="../ink/ink28.xml"/><Relationship Id="rId103" Type="http://schemas.openxmlformats.org/officeDocument/2006/relationships/image" Target="../media/image52.png"/><Relationship Id="rId124" Type="http://schemas.openxmlformats.org/officeDocument/2006/relationships/image" Target="../media/image62.png"/><Relationship Id="rId70" Type="http://schemas.openxmlformats.org/officeDocument/2006/relationships/image" Target="../media/image36.png"/><Relationship Id="rId91" Type="http://schemas.openxmlformats.org/officeDocument/2006/relationships/image" Target="../media/image46.png"/><Relationship Id="rId145" Type="http://schemas.openxmlformats.org/officeDocument/2006/relationships/customXml" Target="../ink/ink72.xml"/><Relationship Id="rId166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customXml" Target="../ink/ink92.xml"/><Relationship Id="rId3" Type="http://schemas.openxmlformats.org/officeDocument/2006/relationships/customXml" Target="../ink/ink87.xml"/><Relationship Id="rId7" Type="http://schemas.openxmlformats.org/officeDocument/2006/relationships/customXml" Target="../ink/ink89.xml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0.png"/><Relationship Id="rId11" Type="http://schemas.openxmlformats.org/officeDocument/2006/relationships/customXml" Target="../ink/ink91.xml"/><Relationship Id="rId5" Type="http://schemas.openxmlformats.org/officeDocument/2006/relationships/customXml" Target="../ink/ink88.xml"/><Relationship Id="rId15" Type="http://schemas.openxmlformats.org/officeDocument/2006/relationships/image" Target="../media/image95.jpg"/><Relationship Id="rId10" Type="http://schemas.openxmlformats.org/officeDocument/2006/relationships/image" Target="../media/image92.png"/><Relationship Id="rId4" Type="http://schemas.openxmlformats.org/officeDocument/2006/relationships/image" Target="../media/image89.png"/><Relationship Id="rId9" Type="http://schemas.openxmlformats.org/officeDocument/2006/relationships/customXml" Target="../ink/ink90.xml"/><Relationship Id="rId14" Type="http://schemas.openxmlformats.org/officeDocument/2006/relationships/image" Target="../media/image94.png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04.xml"/><Relationship Id="rId21" Type="http://schemas.openxmlformats.org/officeDocument/2006/relationships/image" Target="../media/image98.png"/><Relationship Id="rId42" Type="http://schemas.openxmlformats.org/officeDocument/2006/relationships/customXml" Target="../ink/ink112.xml"/><Relationship Id="rId47" Type="http://schemas.openxmlformats.org/officeDocument/2006/relationships/image" Target="../media/image111.png"/><Relationship Id="rId63" Type="http://schemas.openxmlformats.org/officeDocument/2006/relationships/image" Target="../media/image119.png"/><Relationship Id="rId68" Type="http://schemas.openxmlformats.org/officeDocument/2006/relationships/customXml" Target="../ink/ink125.xml"/><Relationship Id="rId84" Type="http://schemas.openxmlformats.org/officeDocument/2006/relationships/customXml" Target="../ink/ink133.xml"/><Relationship Id="rId89" Type="http://schemas.openxmlformats.org/officeDocument/2006/relationships/image" Target="../media/image132.png"/><Relationship Id="rId16" Type="http://schemas.openxmlformats.org/officeDocument/2006/relationships/customXml" Target="../ink/ink99.xml"/><Relationship Id="rId107" Type="http://schemas.openxmlformats.org/officeDocument/2006/relationships/customXml" Target="../ink/ink146.xml"/><Relationship Id="rId11" Type="http://schemas.openxmlformats.org/officeDocument/2006/relationships/customXml" Target="../ink/ink97.xml"/><Relationship Id="rId32" Type="http://schemas.openxmlformats.org/officeDocument/2006/relationships/customXml" Target="../ink/ink107.xml"/><Relationship Id="rId37" Type="http://schemas.openxmlformats.org/officeDocument/2006/relationships/image" Target="../media/image106.png"/><Relationship Id="rId53" Type="http://schemas.openxmlformats.org/officeDocument/2006/relationships/image" Target="../media/image114.png"/><Relationship Id="rId58" Type="http://schemas.openxmlformats.org/officeDocument/2006/relationships/customXml" Target="../ink/ink120.xml"/><Relationship Id="rId74" Type="http://schemas.openxmlformats.org/officeDocument/2006/relationships/customXml" Target="../ink/ink128.xml"/><Relationship Id="rId79" Type="http://schemas.openxmlformats.org/officeDocument/2006/relationships/image" Target="../media/image127.png"/><Relationship Id="rId102" Type="http://schemas.openxmlformats.org/officeDocument/2006/relationships/image" Target="../media/image137.png"/><Relationship Id="rId5" Type="http://schemas.openxmlformats.org/officeDocument/2006/relationships/customXml" Target="../ink/ink94.xml"/><Relationship Id="rId90" Type="http://schemas.openxmlformats.org/officeDocument/2006/relationships/customXml" Target="../ink/ink136.xml"/><Relationship Id="rId95" Type="http://schemas.openxmlformats.org/officeDocument/2006/relationships/image" Target="../media/image135.png"/><Relationship Id="rId22" Type="http://schemas.openxmlformats.org/officeDocument/2006/relationships/customXml" Target="../ink/ink102.xml"/><Relationship Id="rId27" Type="http://schemas.openxmlformats.org/officeDocument/2006/relationships/image" Target="../media/image101.png"/><Relationship Id="rId43" Type="http://schemas.openxmlformats.org/officeDocument/2006/relationships/image" Target="../media/image109.png"/><Relationship Id="rId48" Type="http://schemas.openxmlformats.org/officeDocument/2006/relationships/customXml" Target="../ink/ink115.xml"/><Relationship Id="rId64" Type="http://schemas.openxmlformats.org/officeDocument/2006/relationships/customXml" Target="../ink/ink123.xml"/><Relationship Id="rId69" Type="http://schemas.openxmlformats.org/officeDocument/2006/relationships/image" Target="../media/image122.png"/><Relationship Id="rId80" Type="http://schemas.openxmlformats.org/officeDocument/2006/relationships/customXml" Target="../ink/ink131.xml"/><Relationship Id="rId85" Type="http://schemas.openxmlformats.org/officeDocument/2006/relationships/image" Target="../media/image130.png"/><Relationship Id="rId12" Type="http://schemas.openxmlformats.org/officeDocument/2006/relationships/image" Target="../media/image93.png"/><Relationship Id="rId17" Type="http://schemas.openxmlformats.org/officeDocument/2006/relationships/image" Target="../media/image96.png"/><Relationship Id="rId33" Type="http://schemas.openxmlformats.org/officeDocument/2006/relationships/image" Target="../media/image104.png"/><Relationship Id="rId38" Type="http://schemas.openxmlformats.org/officeDocument/2006/relationships/customXml" Target="../ink/ink110.xml"/><Relationship Id="rId59" Type="http://schemas.openxmlformats.org/officeDocument/2006/relationships/image" Target="../media/image117.png"/><Relationship Id="rId103" Type="http://schemas.openxmlformats.org/officeDocument/2006/relationships/customXml" Target="../ink/ink144.xml"/><Relationship Id="rId108" Type="http://schemas.openxmlformats.org/officeDocument/2006/relationships/image" Target="../media/image140.png"/><Relationship Id="rId20" Type="http://schemas.openxmlformats.org/officeDocument/2006/relationships/customXml" Target="../ink/ink101.xml"/><Relationship Id="rId41" Type="http://schemas.openxmlformats.org/officeDocument/2006/relationships/image" Target="../media/image108.png"/><Relationship Id="rId54" Type="http://schemas.openxmlformats.org/officeDocument/2006/relationships/customXml" Target="../ink/ink118.xml"/><Relationship Id="rId62" Type="http://schemas.openxmlformats.org/officeDocument/2006/relationships/customXml" Target="../ink/ink122.xml"/><Relationship Id="rId70" Type="http://schemas.openxmlformats.org/officeDocument/2006/relationships/customXml" Target="../ink/ink126.xml"/><Relationship Id="rId75" Type="http://schemas.openxmlformats.org/officeDocument/2006/relationships/image" Target="../media/image125.png"/><Relationship Id="rId83" Type="http://schemas.openxmlformats.org/officeDocument/2006/relationships/image" Target="../media/image129.png"/><Relationship Id="rId88" Type="http://schemas.openxmlformats.org/officeDocument/2006/relationships/customXml" Target="../ink/ink135.xml"/><Relationship Id="rId91" Type="http://schemas.openxmlformats.org/officeDocument/2006/relationships/image" Target="../media/image133.png"/><Relationship Id="rId96" Type="http://schemas.openxmlformats.org/officeDocument/2006/relationships/customXml" Target="../ink/ink1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0.png"/><Relationship Id="rId15" Type="http://schemas.openxmlformats.org/officeDocument/2006/relationships/image" Target="../media/image95.jpg"/><Relationship Id="rId23" Type="http://schemas.openxmlformats.org/officeDocument/2006/relationships/image" Target="../media/image99.png"/><Relationship Id="rId28" Type="http://schemas.openxmlformats.org/officeDocument/2006/relationships/customXml" Target="../ink/ink105.xml"/><Relationship Id="rId36" Type="http://schemas.openxmlformats.org/officeDocument/2006/relationships/customXml" Target="../ink/ink109.xml"/><Relationship Id="rId49" Type="http://schemas.openxmlformats.org/officeDocument/2006/relationships/image" Target="../media/image112.png"/><Relationship Id="rId57" Type="http://schemas.openxmlformats.org/officeDocument/2006/relationships/image" Target="../media/image116.png"/><Relationship Id="rId106" Type="http://schemas.openxmlformats.org/officeDocument/2006/relationships/image" Target="../media/image139.png"/><Relationship Id="rId10" Type="http://schemas.openxmlformats.org/officeDocument/2006/relationships/image" Target="../media/image92.png"/><Relationship Id="rId31" Type="http://schemas.openxmlformats.org/officeDocument/2006/relationships/image" Target="../media/image103.png"/><Relationship Id="rId44" Type="http://schemas.openxmlformats.org/officeDocument/2006/relationships/customXml" Target="../ink/ink113.xml"/><Relationship Id="rId52" Type="http://schemas.openxmlformats.org/officeDocument/2006/relationships/customXml" Target="../ink/ink117.xml"/><Relationship Id="rId60" Type="http://schemas.openxmlformats.org/officeDocument/2006/relationships/customXml" Target="../ink/ink121.xml"/><Relationship Id="rId65" Type="http://schemas.openxmlformats.org/officeDocument/2006/relationships/image" Target="../media/image120.png"/><Relationship Id="rId73" Type="http://schemas.openxmlformats.org/officeDocument/2006/relationships/image" Target="../media/image124.png"/><Relationship Id="rId78" Type="http://schemas.openxmlformats.org/officeDocument/2006/relationships/customXml" Target="../ink/ink130.xml"/><Relationship Id="rId81" Type="http://schemas.openxmlformats.org/officeDocument/2006/relationships/image" Target="../media/image128.png"/><Relationship Id="rId86" Type="http://schemas.openxmlformats.org/officeDocument/2006/relationships/customXml" Target="../ink/ink134.xml"/><Relationship Id="rId94" Type="http://schemas.openxmlformats.org/officeDocument/2006/relationships/customXml" Target="../ink/ink138.xml"/><Relationship Id="rId99" Type="http://schemas.openxmlformats.org/officeDocument/2006/relationships/customXml" Target="../ink/ink141.xml"/><Relationship Id="rId101" Type="http://schemas.openxmlformats.org/officeDocument/2006/relationships/customXml" Target="../ink/ink143.xml"/><Relationship Id="rId4" Type="http://schemas.openxmlformats.org/officeDocument/2006/relationships/image" Target="../media/image89.png"/><Relationship Id="rId9" Type="http://schemas.openxmlformats.org/officeDocument/2006/relationships/customXml" Target="../ink/ink96.xml"/><Relationship Id="rId13" Type="http://schemas.openxmlformats.org/officeDocument/2006/relationships/customXml" Target="../ink/ink98.xml"/><Relationship Id="rId18" Type="http://schemas.openxmlformats.org/officeDocument/2006/relationships/customXml" Target="../ink/ink100.xml"/><Relationship Id="rId39" Type="http://schemas.openxmlformats.org/officeDocument/2006/relationships/image" Target="../media/image107.png"/><Relationship Id="rId34" Type="http://schemas.openxmlformats.org/officeDocument/2006/relationships/customXml" Target="../ink/ink108.xml"/><Relationship Id="rId50" Type="http://schemas.openxmlformats.org/officeDocument/2006/relationships/customXml" Target="../ink/ink116.xml"/><Relationship Id="rId55" Type="http://schemas.openxmlformats.org/officeDocument/2006/relationships/image" Target="../media/image115.png"/><Relationship Id="rId76" Type="http://schemas.openxmlformats.org/officeDocument/2006/relationships/customXml" Target="../ink/ink129.xml"/><Relationship Id="rId97" Type="http://schemas.openxmlformats.org/officeDocument/2006/relationships/image" Target="../media/image136.png"/><Relationship Id="rId104" Type="http://schemas.openxmlformats.org/officeDocument/2006/relationships/image" Target="../media/image138.png"/><Relationship Id="rId7" Type="http://schemas.openxmlformats.org/officeDocument/2006/relationships/customXml" Target="../ink/ink95.xml"/><Relationship Id="rId71" Type="http://schemas.openxmlformats.org/officeDocument/2006/relationships/image" Target="../media/image123.png"/><Relationship Id="rId92" Type="http://schemas.openxmlformats.org/officeDocument/2006/relationships/customXml" Target="../ink/ink137.xml"/><Relationship Id="rId2" Type="http://schemas.openxmlformats.org/officeDocument/2006/relationships/notesSlide" Target="../notesSlides/notesSlide16.xml"/><Relationship Id="rId29" Type="http://schemas.openxmlformats.org/officeDocument/2006/relationships/image" Target="../media/image102.png"/><Relationship Id="rId24" Type="http://schemas.openxmlformats.org/officeDocument/2006/relationships/customXml" Target="../ink/ink103.xml"/><Relationship Id="rId40" Type="http://schemas.openxmlformats.org/officeDocument/2006/relationships/customXml" Target="../ink/ink111.xml"/><Relationship Id="rId45" Type="http://schemas.openxmlformats.org/officeDocument/2006/relationships/image" Target="../media/image110.png"/><Relationship Id="rId66" Type="http://schemas.openxmlformats.org/officeDocument/2006/relationships/customXml" Target="../ink/ink124.xml"/><Relationship Id="rId87" Type="http://schemas.openxmlformats.org/officeDocument/2006/relationships/image" Target="../media/image131.png"/><Relationship Id="rId61" Type="http://schemas.openxmlformats.org/officeDocument/2006/relationships/image" Target="../media/image118.png"/><Relationship Id="rId82" Type="http://schemas.openxmlformats.org/officeDocument/2006/relationships/customXml" Target="../ink/ink132.xml"/><Relationship Id="rId19" Type="http://schemas.openxmlformats.org/officeDocument/2006/relationships/image" Target="../media/image97.png"/><Relationship Id="rId14" Type="http://schemas.openxmlformats.org/officeDocument/2006/relationships/image" Target="../media/image94.png"/><Relationship Id="rId30" Type="http://schemas.openxmlformats.org/officeDocument/2006/relationships/customXml" Target="../ink/ink106.xml"/><Relationship Id="rId35" Type="http://schemas.openxmlformats.org/officeDocument/2006/relationships/image" Target="../media/image105.png"/><Relationship Id="rId56" Type="http://schemas.openxmlformats.org/officeDocument/2006/relationships/customXml" Target="../ink/ink119.xml"/><Relationship Id="rId77" Type="http://schemas.openxmlformats.org/officeDocument/2006/relationships/image" Target="../media/image126.png"/><Relationship Id="rId100" Type="http://schemas.openxmlformats.org/officeDocument/2006/relationships/customXml" Target="../ink/ink142.xml"/><Relationship Id="rId105" Type="http://schemas.openxmlformats.org/officeDocument/2006/relationships/customXml" Target="../ink/ink145.xml"/><Relationship Id="rId8" Type="http://schemas.openxmlformats.org/officeDocument/2006/relationships/image" Target="../media/image91.png"/><Relationship Id="rId51" Type="http://schemas.openxmlformats.org/officeDocument/2006/relationships/image" Target="../media/image113.png"/><Relationship Id="rId72" Type="http://schemas.openxmlformats.org/officeDocument/2006/relationships/customXml" Target="../ink/ink127.xml"/><Relationship Id="rId93" Type="http://schemas.openxmlformats.org/officeDocument/2006/relationships/image" Target="../media/image134.png"/><Relationship Id="rId98" Type="http://schemas.openxmlformats.org/officeDocument/2006/relationships/customXml" Target="../ink/ink140.xml"/><Relationship Id="rId3" Type="http://schemas.openxmlformats.org/officeDocument/2006/relationships/customXml" Target="../ink/ink93.xml"/><Relationship Id="rId25" Type="http://schemas.openxmlformats.org/officeDocument/2006/relationships/image" Target="../media/image100.png"/><Relationship Id="rId46" Type="http://schemas.openxmlformats.org/officeDocument/2006/relationships/customXml" Target="../ink/ink114.xml"/><Relationship Id="rId67" Type="http://schemas.openxmlformats.org/officeDocument/2006/relationships/image" Target="../media/image1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6.png"/><Relationship Id="rId18" Type="http://schemas.openxmlformats.org/officeDocument/2006/relationships/customXml" Target="../ink/ink154.xml"/><Relationship Id="rId3" Type="http://schemas.openxmlformats.org/officeDocument/2006/relationships/customXml" Target="../ink/ink147.xml"/><Relationship Id="rId21" Type="http://schemas.openxmlformats.org/officeDocument/2006/relationships/image" Target="../media/image150.png"/><Relationship Id="rId7" Type="http://schemas.openxmlformats.org/officeDocument/2006/relationships/customXml" Target="../ink/ink149.xml"/><Relationship Id="rId12" Type="http://schemas.openxmlformats.org/officeDocument/2006/relationships/customXml" Target="../ink/ink151.xml"/><Relationship Id="rId17" Type="http://schemas.openxmlformats.org/officeDocument/2006/relationships/image" Target="../media/image148.png"/><Relationship Id="rId2" Type="http://schemas.openxmlformats.org/officeDocument/2006/relationships/notesSlide" Target="../notesSlides/notesSlide19.xml"/><Relationship Id="rId16" Type="http://schemas.openxmlformats.org/officeDocument/2006/relationships/customXml" Target="../ink/ink153.xml"/><Relationship Id="rId20" Type="http://schemas.openxmlformats.org/officeDocument/2006/relationships/customXml" Target="../ink/ink15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2.png"/><Relationship Id="rId11" Type="http://schemas.openxmlformats.org/officeDocument/2006/relationships/image" Target="../media/image145.png"/><Relationship Id="rId5" Type="http://schemas.openxmlformats.org/officeDocument/2006/relationships/customXml" Target="../ink/ink148.xml"/><Relationship Id="rId15" Type="http://schemas.openxmlformats.org/officeDocument/2006/relationships/image" Target="../media/image147.png"/><Relationship Id="rId23" Type="http://schemas.openxmlformats.org/officeDocument/2006/relationships/image" Target="../media/image151.png"/><Relationship Id="rId10" Type="http://schemas.openxmlformats.org/officeDocument/2006/relationships/customXml" Target="../ink/ink150.xml"/><Relationship Id="rId19" Type="http://schemas.openxmlformats.org/officeDocument/2006/relationships/image" Target="../media/image149.png"/><Relationship Id="rId4" Type="http://schemas.openxmlformats.org/officeDocument/2006/relationships/image" Target="../media/image141.png"/><Relationship Id="rId9" Type="http://schemas.openxmlformats.org/officeDocument/2006/relationships/image" Target="../media/image144.org&amp;utm_campaign=index&amp;utm_content=thumbnail&amp;_=20221214020211"/><Relationship Id="rId14" Type="http://schemas.openxmlformats.org/officeDocument/2006/relationships/customXml" Target="../ink/ink152.xml"/><Relationship Id="rId22" Type="http://schemas.openxmlformats.org/officeDocument/2006/relationships/customXml" Target="../ink/ink15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15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4.jpeg"/><Relationship Id="rId5" Type="http://schemas.microsoft.com/office/2007/relationships/hdphoto" Target="../media/hdphoto4.wdp"/><Relationship Id="rId4" Type="http://schemas.openxmlformats.org/officeDocument/2006/relationships/image" Target="../media/image16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59.xml"/><Relationship Id="rId18" Type="http://schemas.openxmlformats.org/officeDocument/2006/relationships/image" Target="../media/image150.png"/><Relationship Id="rId26" Type="http://schemas.openxmlformats.org/officeDocument/2006/relationships/image" Target="../media/image175.png"/><Relationship Id="rId39" Type="http://schemas.openxmlformats.org/officeDocument/2006/relationships/customXml" Target="../ink/ink172.xml"/><Relationship Id="rId21" Type="http://schemas.openxmlformats.org/officeDocument/2006/relationships/customXml" Target="../ink/ink163.xml"/><Relationship Id="rId34" Type="http://schemas.openxmlformats.org/officeDocument/2006/relationships/image" Target="../media/image179.png"/><Relationship Id="rId42" Type="http://schemas.openxmlformats.org/officeDocument/2006/relationships/image" Target="../media/image183.png"/><Relationship Id="rId7" Type="http://schemas.openxmlformats.org/officeDocument/2006/relationships/image" Target="../media/image167.jpe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171.png"/><Relationship Id="rId29" Type="http://schemas.openxmlformats.org/officeDocument/2006/relationships/customXml" Target="../ink/ink167.xml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11" Type="http://schemas.openxmlformats.org/officeDocument/2006/relationships/customXml" Target="../ink/ink158.xml"/><Relationship Id="rId24" Type="http://schemas.openxmlformats.org/officeDocument/2006/relationships/image" Target="../media/image174.png"/><Relationship Id="rId32" Type="http://schemas.openxmlformats.org/officeDocument/2006/relationships/image" Target="../media/image178.png"/><Relationship Id="rId37" Type="http://schemas.openxmlformats.org/officeDocument/2006/relationships/customXml" Target="../ink/ink171.xml"/><Relationship Id="rId40" Type="http://schemas.openxmlformats.org/officeDocument/2006/relationships/image" Target="../media/image182.png"/><Relationship Id="rId45" Type="http://schemas.openxmlformats.org/officeDocument/2006/relationships/customXml" Target="../ink/ink175.xml"/><Relationship Id="rId5" Type="http://schemas.openxmlformats.org/officeDocument/2006/relationships/image" Target="../media/image166.jpeg"/><Relationship Id="rId15" Type="http://schemas.openxmlformats.org/officeDocument/2006/relationships/customXml" Target="../ink/ink160.xml"/><Relationship Id="rId23" Type="http://schemas.openxmlformats.org/officeDocument/2006/relationships/customXml" Target="../ink/ink164.xml"/><Relationship Id="rId28" Type="http://schemas.openxmlformats.org/officeDocument/2006/relationships/image" Target="../media/image176.png"/><Relationship Id="rId36" Type="http://schemas.openxmlformats.org/officeDocument/2006/relationships/image" Target="../media/image180.png"/><Relationship Id="rId10" Type="http://schemas.openxmlformats.org/officeDocument/2006/relationships/image" Target="../media/image168.png"/><Relationship Id="rId19" Type="http://schemas.openxmlformats.org/officeDocument/2006/relationships/customXml" Target="../ink/ink162.xml"/><Relationship Id="rId31" Type="http://schemas.openxmlformats.org/officeDocument/2006/relationships/customXml" Target="../ink/ink168.xml"/><Relationship Id="rId44" Type="http://schemas.openxmlformats.org/officeDocument/2006/relationships/image" Target="../media/image184.png"/><Relationship Id="rId4" Type="http://schemas.microsoft.com/office/2007/relationships/hdphoto" Target="../media/hdphoto5.wdp"/><Relationship Id="rId9" Type="http://schemas.openxmlformats.org/officeDocument/2006/relationships/customXml" Target="../ink/ink157.xml"/><Relationship Id="rId14" Type="http://schemas.openxmlformats.org/officeDocument/2006/relationships/image" Target="../media/image170.png"/><Relationship Id="rId22" Type="http://schemas.openxmlformats.org/officeDocument/2006/relationships/image" Target="../media/image173.png"/><Relationship Id="rId27" Type="http://schemas.openxmlformats.org/officeDocument/2006/relationships/customXml" Target="../ink/ink166.xml"/><Relationship Id="rId30" Type="http://schemas.openxmlformats.org/officeDocument/2006/relationships/image" Target="../media/image177.png"/><Relationship Id="rId35" Type="http://schemas.openxmlformats.org/officeDocument/2006/relationships/customXml" Target="../ink/ink170.xml"/><Relationship Id="rId43" Type="http://schemas.openxmlformats.org/officeDocument/2006/relationships/customXml" Target="../ink/ink174.xml"/><Relationship Id="rId8" Type="http://schemas.microsoft.com/office/2007/relationships/hdphoto" Target="../media/hdphoto7.wdp"/><Relationship Id="rId3" Type="http://schemas.openxmlformats.org/officeDocument/2006/relationships/image" Target="../media/image165.jpeg"/><Relationship Id="rId12" Type="http://schemas.openxmlformats.org/officeDocument/2006/relationships/image" Target="../media/image169.png"/><Relationship Id="rId17" Type="http://schemas.openxmlformats.org/officeDocument/2006/relationships/customXml" Target="../ink/ink161.xml"/><Relationship Id="rId25" Type="http://schemas.openxmlformats.org/officeDocument/2006/relationships/customXml" Target="../ink/ink165.xml"/><Relationship Id="rId33" Type="http://schemas.openxmlformats.org/officeDocument/2006/relationships/customXml" Target="../ink/ink169.xml"/><Relationship Id="rId38" Type="http://schemas.openxmlformats.org/officeDocument/2006/relationships/image" Target="../media/image181.png"/><Relationship Id="rId46" Type="http://schemas.openxmlformats.org/officeDocument/2006/relationships/image" Target="../media/image185.png"/><Relationship Id="rId20" Type="http://schemas.openxmlformats.org/officeDocument/2006/relationships/image" Target="../media/image172.png"/><Relationship Id="rId41" Type="http://schemas.openxmlformats.org/officeDocument/2006/relationships/customXml" Target="../ink/ink17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customXml" Target="../ink/ink179.xml"/><Relationship Id="rId18" Type="http://schemas.openxmlformats.org/officeDocument/2006/relationships/customXml" Target="../ink/ink182.xml"/><Relationship Id="rId26" Type="http://schemas.openxmlformats.org/officeDocument/2006/relationships/customXml" Target="../ink/ink186.xml"/><Relationship Id="rId3" Type="http://schemas.openxmlformats.org/officeDocument/2006/relationships/image" Target="../media/image188.jpeg"/><Relationship Id="rId21" Type="http://schemas.openxmlformats.org/officeDocument/2006/relationships/image" Target="../media/image195.png"/><Relationship Id="rId7" Type="http://schemas.openxmlformats.org/officeDocument/2006/relationships/customXml" Target="../ink/ink176.xml"/><Relationship Id="rId12" Type="http://schemas.openxmlformats.org/officeDocument/2006/relationships/image" Target="../media/image191.png"/><Relationship Id="rId17" Type="http://schemas.openxmlformats.org/officeDocument/2006/relationships/image" Target="../media/image193.png"/><Relationship Id="rId25" Type="http://schemas.openxmlformats.org/officeDocument/2006/relationships/image" Target="../media/image197.png"/><Relationship Id="rId2" Type="http://schemas.openxmlformats.org/officeDocument/2006/relationships/notesSlide" Target="../notesSlides/notesSlide39.xml"/><Relationship Id="rId16" Type="http://schemas.openxmlformats.org/officeDocument/2006/relationships/customXml" Target="../ink/ink181.xml"/><Relationship Id="rId20" Type="http://schemas.openxmlformats.org/officeDocument/2006/relationships/customXml" Target="../ink/ink18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9.wdp"/><Relationship Id="rId11" Type="http://schemas.openxmlformats.org/officeDocument/2006/relationships/customXml" Target="../ink/ink178.xml"/><Relationship Id="rId24" Type="http://schemas.openxmlformats.org/officeDocument/2006/relationships/customXml" Target="../ink/ink185.xml"/><Relationship Id="rId5" Type="http://schemas.openxmlformats.org/officeDocument/2006/relationships/image" Target="../media/image189.jpeg"/><Relationship Id="rId15" Type="http://schemas.openxmlformats.org/officeDocument/2006/relationships/image" Target="../media/image192.png"/><Relationship Id="rId23" Type="http://schemas.openxmlformats.org/officeDocument/2006/relationships/image" Target="../media/image196.png"/><Relationship Id="rId10" Type="http://schemas.openxmlformats.org/officeDocument/2006/relationships/image" Target="../media/image150.png"/><Relationship Id="rId19" Type="http://schemas.openxmlformats.org/officeDocument/2006/relationships/image" Target="../media/image194.png"/><Relationship Id="rId4" Type="http://schemas.microsoft.com/office/2007/relationships/hdphoto" Target="../media/hdphoto8.wdp"/><Relationship Id="rId9" Type="http://schemas.openxmlformats.org/officeDocument/2006/relationships/customXml" Target="../ink/ink177.xml"/><Relationship Id="rId14" Type="http://schemas.openxmlformats.org/officeDocument/2006/relationships/customXml" Target="../ink/ink180.xml"/><Relationship Id="rId22" Type="http://schemas.openxmlformats.org/officeDocument/2006/relationships/customXml" Target="../ink/ink184.xml"/><Relationship Id="rId27" Type="http://schemas.openxmlformats.org/officeDocument/2006/relationships/image" Target="../media/image19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tif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0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2940784" cy="718596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981B8F"/>
                </a:solidFill>
                <a:cs typeface="Helvetica"/>
              </a:rPr>
              <a:t>Epithelium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127" y="540375"/>
            <a:ext cx="4157009" cy="672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solidFill>
                  <a:srgbClr val="000000"/>
                </a:solidFill>
                <a:latin typeface="+mn-lt"/>
                <a:cs typeface="Helvetica Light"/>
              </a:rPr>
              <a:t>Kristine Krafts, M.D.</a:t>
            </a:r>
          </a:p>
        </p:txBody>
      </p:sp>
    </p:spTree>
    <p:extLst>
      <p:ext uri="{BB962C8B-B14F-4D97-AF65-F5344CB8AC3E}">
        <p14:creationId xmlns:p14="http://schemas.microsoft.com/office/powerpoint/2010/main" val="4038908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Epithelium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63149" y="2417338"/>
            <a:ext cx="5979896" cy="2686863"/>
          </a:xfrm>
        </p:spPr>
        <p:txBody>
          <a:bodyPr>
            <a:no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Function and types of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Structure of epithelium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Basement membrane</a:t>
            </a:r>
          </a:p>
        </p:txBody>
      </p:sp>
    </p:spTree>
    <p:extLst>
      <p:ext uri="{BB962C8B-B14F-4D97-AF65-F5344CB8AC3E}">
        <p14:creationId xmlns:p14="http://schemas.microsoft.com/office/powerpoint/2010/main" val="1173272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08-09 at 11.23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1670"/>
            <a:ext cx="9144000" cy="66063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86414" y="569161"/>
            <a:ext cx="3348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Basement membrane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838222" y="1058333"/>
            <a:ext cx="1792111" cy="206022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 w="lg" len="lg"/>
          </a:ln>
          <a:effectLst>
            <a:outerShdw blurRad="44450" dist="25400" dir="2700000" algn="tl" rotWithShape="0">
              <a:schemeClr val="bg1">
                <a:alpha val="8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98222" y="211667"/>
            <a:ext cx="2363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Epithelial cells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370667" y="785506"/>
            <a:ext cx="110067" cy="157105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 w="lg" len="lg"/>
          </a:ln>
          <a:effectLst>
            <a:outerShdw blurRad="44450" dist="25400" dir="2700000" algn="tl" rotWithShape="0">
              <a:schemeClr val="bg1">
                <a:alpha val="85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145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26380" y="262145"/>
            <a:ext cx="86868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400" dirty="0">
                <a:solidFill>
                  <a:srgbClr val="E05400"/>
                </a:solidFill>
                <a:latin typeface="Calibri"/>
                <a:cs typeface="Tahoma" pitchFamily="34" charset="0"/>
              </a:rPr>
              <a:t>Basement membrane = </a:t>
            </a:r>
            <a:br>
              <a:rPr lang="en-US" sz="3400" dirty="0">
                <a:solidFill>
                  <a:srgbClr val="E05400"/>
                </a:solidFill>
                <a:latin typeface="Calibri"/>
                <a:cs typeface="Tahoma" pitchFamily="34" charset="0"/>
              </a:rPr>
            </a:br>
            <a:r>
              <a:rPr lang="en-US" sz="3400" dirty="0">
                <a:solidFill>
                  <a:srgbClr val="E05400"/>
                </a:solidFill>
                <a:latin typeface="Calibri"/>
                <a:cs typeface="Tahoma" pitchFamily="34" charset="0"/>
              </a:rPr>
              <a:t>Basal Lamina + Reticular Lamina</a:t>
            </a:r>
          </a:p>
        </p:txBody>
      </p:sp>
      <p:pic>
        <p:nvPicPr>
          <p:cNvPr id="3" name="Picture 2" descr="BM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260"/>
          <a:stretch>
            <a:fillRect/>
          </a:stretch>
        </p:blipFill>
        <p:spPr>
          <a:xfrm>
            <a:off x="287808" y="2256320"/>
            <a:ext cx="7072587" cy="4318000"/>
          </a:xfrm>
          <a:prstGeom prst="rect">
            <a:avLst/>
          </a:prstGeom>
        </p:spPr>
      </p:pic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184932" y="3780849"/>
            <a:ext cx="1245294" cy="7694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200" dirty="0">
                <a:solidFill>
                  <a:srgbClr val="E05400"/>
                </a:solidFill>
                <a:latin typeface="Calibri"/>
              </a:rPr>
              <a:t>Basal </a:t>
            </a:r>
          </a:p>
          <a:p>
            <a:pPr algn="ctr" eaLnBrk="1" hangingPunct="1"/>
            <a:r>
              <a:rPr lang="en-US" sz="2200" dirty="0">
                <a:solidFill>
                  <a:srgbClr val="E05400"/>
                </a:solidFill>
                <a:latin typeface="Calibri"/>
              </a:rPr>
              <a:t>lamina</a:t>
            </a: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5343178" y="5449715"/>
            <a:ext cx="2412192" cy="4308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200" dirty="0">
                <a:solidFill>
                  <a:srgbClr val="E05400"/>
                </a:solidFill>
                <a:latin typeface="Calibri"/>
              </a:rPr>
              <a:t>Reticular lamina</a:t>
            </a:r>
          </a:p>
        </p:txBody>
      </p:sp>
      <p:sp>
        <p:nvSpPr>
          <p:cNvPr id="7" name="Rectangle 6"/>
          <p:cNvSpPr/>
          <p:nvPr/>
        </p:nvSpPr>
        <p:spPr>
          <a:xfrm>
            <a:off x="1195979" y="3489104"/>
            <a:ext cx="1146660" cy="5548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6D01F9E-576C-AEE9-0EAA-4C4D04445F90}"/>
                  </a:ext>
                </a:extLst>
              </p14:cNvPr>
              <p14:cNvContentPartPr/>
              <p14:nvPr/>
            </p14:nvContentPartPr>
            <p14:xfrm>
              <a:off x="6245195" y="3736043"/>
              <a:ext cx="597960" cy="9900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6D01F9E-576C-AEE9-0EAA-4C4D04445F9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82195" y="3673043"/>
                <a:ext cx="723600" cy="11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6D9B4BB-93DF-FC21-36E8-67322711963D}"/>
                  </a:ext>
                </a:extLst>
              </p14:cNvPr>
              <p14:cNvContentPartPr/>
              <p14:nvPr/>
            </p14:nvContentPartPr>
            <p14:xfrm>
              <a:off x="5765675" y="4346963"/>
              <a:ext cx="453960" cy="8989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6D9B4BB-93DF-FC21-36E8-67322711963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02675" y="4283963"/>
                <a:ext cx="579600" cy="102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E48D421-9327-5DC1-16A1-325BA0590646}"/>
                  </a:ext>
                </a:extLst>
              </p14:cNvPr>
              <p14:cNvContentPartPr/>
              <p14:nvPr/>
            </p14:nvContentPartPr>
            <p14:xfrm>
              <a:off x="5573075" y="3977963"/>
              <a:ext cx="157680" cy="57744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E48D421-9327-5DC1-16A1-325BA059064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510075" y="3915323"/>
                <a:ext cx="283320" cy="70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4B77598-23EB-8518-1CD4-17E222D25C81}"/>
                  </a:ext>
                </a:extLst>
              </p14:cNvPr>
              <p14:cNvContentPartPr/>
              <p14:nvPr/>
            </p14:nvContentPartPr>
            <p14:xfrm>
              <a:off x="5832995" y="3512483"/>
              <a:ext cx="737640" cy="112212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4B77598-23EB-8518-1CD4-17E222D25C8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70355" y="3449483"/>
                <a:ext cx="863280" cy="124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3015F8DF-487C-3F2E-87DD-9B9DE9ED149B}"/>
                  </a:ext>
                </a:extLst>
              </p14:cNvPr>
              <p14:cNvContentPartPr/>
              <p14:nvPr/>
            </p14:nvContentPartPr>
            <p14:xfrm>
              <a:off x="5519795" y="1379123"/>
              <a:ext cx="950760" cy="24350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3015F8DF-487C-3F2E-87DD-9B9DE9ED149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457155" y="1316123"/>
                <a:ext cx="1076400" cy="256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D0576D3-384C-54D7-D092-71790C3110AD}"/>
                  </a:ext>
                </a:extLst>
              </p14:cNvPr>
              <p14:cNvContentPartPr/>
              <p14:nvPr/>
            </p14:nvContentPartPr>
            <p14:xfrm>
              <a:off x="6618515" y="1728323"/>
              <a:ext cx="437760" cy="9543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D0576D3-384C-54D7-D092-71790C3110A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555875" y="1665683"/>
                <a:ext cx="563400" cy="10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B59263B-2109-2B29-E87B-8404FB3B234B}"/>
                  </a:ext>
                </a:extLst>
              </p14:cNvPr>
              <p14:cNvContentPartPr/>
              <p14:nvPr/>
            </p14:nvContentPartPr>
            <p14:xfrm>
              <a:off x="5704835" y="1973123"/>
              <a:ext cx="759600" cy="188172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B59263B-2109-2B29-E87B-8404FB3B234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642195" y="1910483"/>
                <a:ext cx="885240" cy="20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1ADDEDB-EE17-C289-FCCD-BDC9624773BC}"/>
                  </a:ext>
                </a:extLst>
              </p14:cNvPr>
              <p14:cNvContentPartPr/>
              <p14:nvPr/>
            </p14:nvContentPartPr>
            <p14:xfrm>
              <a:off x="5380115" y="2590883"/>
              <a:ext cx="488160" cy="198360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1ADDEDB-EE17-C289-FCCD-BDC9624773B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317115" y="2528243"/>
                <a:ext cx="613800" cy="21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C2521FE1-1ECF-CB4E-9760-93469ABE04F9}"/>
                  </a:ext>
                </a:extLst>
              </p14:cNvPr>
              <p14:cNvContentPartPr/>
              <p14:nvPr/>
            </p14:nvContentPartPr>
            <p14:xfrm>
              <a:off x="5528100" y="2739698"/>
              <a:ext cx="257040" cy="113364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C2521FE1-1ECF-CB4E-9760-93469ABE04F9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465460" y="2677058"/>
                <a:ext cx="382680" cy="125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A1EA95EE-8DFE-9065-98CB-F30D58B1C704}"/>
                  </a:ext>
                </a:extLst>
              </p14:cNvPr>
              <p14:cNvContentPartPr/>
              <p14:nvPr/>
            </p14:nvContentPartPr>
            <p14:xfrm>
              <a:off x="5219220" y="2407058"/>
              <a:ext cx="25200" cy="86004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A1EA95EE-8DFE-9065-98CB-F30D58B1C704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156220" y="2344418"/>
                <a:ext cx="150840" cy="9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B091281A-A360-24FA-6170-47CC0CDF36F5}"/>
                  </a:ext>
                </a:extLst>
              </p14:cNvPr>
              <p14:cNvContentPartPr/>
              <p14:nvPr/>
            </p14:nvContentPartPr>
            <p14:xfrm>
              <a:off x="5328660" y="2581298"/>
              <a:ext cx="172440" cy="103068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B091281A-A360-24FA-6170-47CC0CDF36F5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265660" y="2518298"/>
                <a:ext cx="298080" cy="115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668D9487-2BF4-41D0-3654-B37B076DEA99}"/>
                  </a:ext>
                </a:extLst>
              </p14:cNvPr>
              <p14:cNvContentPartPr/>
              <p14:nvPr/>
            </p14:nvContentPartPr>
            <p14:xfrm>
              <a:off x="5177001" y="3283852"/>
              <a:ext cx="333360" cy="496080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668D9487-2BF4-41D0-3654-B37B076DEA99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114001" y="3220852"/>
                <a:ext cx="459000" cy="62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F833EADA-9C65-AE42-9C7C-4A0D1CF4E419}"/>
                  </a:ext>
                </a:extLst>
              </p14:cNvPr>
              <p14:cNvContentPartPr/>
              <p14:nvPr/>
            </p14:nvContentPartPr>
            <p14:xfrm>
              <a:off x="5166921" y="3345772"/>
              <a:ext cx="131760" cy="389880"/>
            </p14:xfrm>
          </p:contentPart>
        </mc:Choice>
        <mc:Fallback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F833EADA-9C65-AE42-9C7C-4A0D1CF4E419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148921" y="3327772"/>
                <a:ext cx="167400" cy="42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DA6D2D53-6642-E706-2FFC-CB1683676C39}"/>
                  </a:ext>
                </a:extLst>
              </p14:cNvPr>
              <p14:cNvContentPartPr/>
              <p14:nvPr/>
            </p14:nvContentPartPr>
            <p14:xfrm>
              <a:off x="5131281" y="3286732"/>
              <a:ext cx="84960" cy="370440"/>
            </p14:xfrm>
          </p:contentPart>
        </mc:Choice>
        <mc:Fallback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DA6D2D53-6642-E706-2FFC-CB1683676C39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113641" y="3269092"/>
                <a:ext cx="120600" cy="40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D8FDD542-3821-D208-D51A-729C484DA811}"/>
                  </a:ext>
                </a:extLst>
              </p14:cNvPr>
              <p14:cNvContentPartPr/>
              <p14:nvPr/>
            </p14:nvContentPartPr>
            <p14:xfrm>
              <a:off x="5120121" y="2364412"/>
              <a:ext cx="19800" cy="174240"/>
            </p14:xfrm>
          </p:contentPart>
        </mc:Choice>
        <mc:Fallback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D8FDD542-3821-D208-D51A-729C484DA811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111481" y="2355772"/>
                <a:ext cx="37440" cy="19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835CA67C-B7EF-5370-B609-0AABBB01E868}"/>
                  </a:ext>
                </a:extLst>
              </p14:cNvPr>
              <p14:cNvContentPartPr/>
              <p14:nvPr/>
            </p14:nvContentPartPr>
            <p14:xfrm>
              <a:off x="5150361" y="3359452"/>
              <a:ext cx="33840" cy="153360"/>
            </p14:xfrm>
          </p:contentPart>
        </mc:Choice>
        <mc:Fallback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835CA67C-B7EF-5370-B609-0AABBB01E868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141721" y="3350452"/>
                <a:ext cx="51480" cy="17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D1FBC13B-94C0-8A89-E300-3DBF454F11B1}"/>
                  </a:ext>
                </a:extLst>
              </p14:cNvPr>
              <p14:cNvContentPartPr/>
              <p14:nvPr/>
            </p14:nvContentPartPr>
            <p14:xfrm>
              <a:off x="5116521" y="3540172"/>
              <a:ext cx="11880" cy="212760"/>
            </p14:xfrm>
          </p:contentPart>
        </mc:Choice>
        <mc:Fallback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D1FBC13B-94C0-8A89-E300-3DBF454F11B1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5107881" y="3531532"/>
                <a:ext cx="2952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696831DA-3D70-2BA5-3099-8CE1F41FFFC0}"/>
                  </a:ext>
                </a:extLst>
              </p14:cNvPr>
              <p14:cNvContentPartPr/>
              <p14:nvPr/>
            </p14:nvContentPartPr>
            <p14:xfrm>
              <a:off x="5142801" y="3560692"/>
              <a:ext cx="10800" cy="126360"/>
            </p14:xfrm>
          </p:contentPart>
        </mc:Choice>
        <mc:Fallback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696831DA-3D70-2BA5-3099-8CE1F41FFFC0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133801" y="3552052"/>
                <a:ext cx="2844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B242EE56-1884-4A5B-8664-65E542CA63F8}"/>
                  </a:ext>
                </a:extLst>
              </p14:cNvPr>
              <p14:cNvContentPartPr/>
              <p14:nvPr/>
            </p14:nvContentPartPr>
            <p14:xfrm>
              <a:off x="5131641" y="2546932"/>
              <a:ext cx="27720" cy="309960"/>
            </p14:xfrm>
          </p:contentPart>
        </mc:Choice>
        <mc:Fallback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B242EE56-1884-4A5B-8664-65E542CA63F8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5123001" y="2538292"/>
                <a:ext cx="45360" cy="32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30724" name="Ink 30723">
                <a:extLst>
                  <a:ext uri="{FF2B5EF4-FFF2-40B4-BE49-F238E27FC236}">
                    <a16:creationId xmlns:a16="http://schemas.microsoft.com/office/drawing/2014/main" id="{891AC488-2B1D-96F4-DBB5-57BC574BE7A8}"/>
                  </a:ext>
                </a:extLst>
              </p14:cNvPr>
              <p14:cNvContentPartPr/>
              <p14:nvPr/>
            </p14:nvContentPartPr>
            <p14:xfrm>
              <a:off x="5141721" y="2932492"/>
              <a:ext cx="15480" cy="205560"/>
            </p14:xfrm>
          </p:contentPart>
        </mc:Choice>
        <mc:Fallback>
          <p:pic>
            <p:nvPicPr>
              <p:cNvPr id="30724" name="Ink 30723">
                <a:extLst>
                  <a:ext uri="{FF2B5EF4-FFF2-40B4-BE49-F238E27FC236}">
                    <a16:creationId xmlns:a16="http://schemas.microsoft.com/office/drawing/2014/main" id="{891AC488-2B1D-96F4-DBB5-57BC574BE7A8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5133081" y="2923852"/>
                <a:ext cx="3312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30729" name="Ink 30728">
                <a:extLst>
                  <a:ext uri="{FF2B5EF4-FFF2-40B4-BE49-F238E27FC236}">
                    <a16:creationId xmlns:a16="http://schemas.microsoft.com/office/drawing/2014/main" id="{01ACE7A7-9499-AD88-A4C5-7422AE845003}"/>
                  </a:ext>
                </a:extLst>
              </p14:cNvPr>
              <p14:cNvContentPartPr/>
              <p14:nvPr/>
            </p14:nvContentPartPr>
            <p14:xfrm>
              <a:off x="3892161" y="2389972"/>
              <a:ext cx="124200" cy="25200"/>
            </p14:xfrm>
          </p:contentPart>
        </mc:Choice>
        <mc:Fallback>
          <p:pic>
            <p:nvPicPr>
              <p:cNvPr id="30729" name="Ink 30728">
                <a:extLst>
                  <a:ext uri="{FF2B5EF4-FFF2-40B4-BE49-F238E27FC236}">
                    <a16:creationId xmlns:a16="http://schemas.microsoft.com/office/drawing/2014/main" id="{01ACE7A7-9499-AD88-A4C5-7422AE845003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3883521" y="2380972"/>
                <a:ext cx="14184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30730" name="Ink 30729">
                <a:extLst>
                  <a:ext uri="{FF2B5EF4-FFF2-40B4-BE49-F238E27FC236}">
                    <a16:creationId xmlns:a16="http://schemas.microsoft.com/office/drawing/2014/main" id="{B675D5E0-5A04-7A29-A449-8C251298196F}"/>
                  </a:ext>
                </a:extLst>
              </p14:cNvPr>
              <p14:cNvContentPartPr/>
              <p14:nvPr/>
            </p14:nvContentPartPr>
            <p14:xfrm>
              <a:off x="5130201" y="3210772"/>
              <a:ext cx="360" cy="97560"/>
            </p14:xfrm>
          </p:contentPart>
        </mc:Choice>
        <mc:Fallback>
          <p:pic>
            <p:nvPicPr>
              <p:cNvPr id="30730" name="Ink 30729">
                <a:extLst>
                  <a:ext uri="{FF2B5EF4-FFF2-40B4-BE49-F238E27FC236}">
                    <a16:creationId xmlns:a16="http://schemas.microsoft.com/office/drawing/2014/main" id="{B675D5E0-5A04-7A29-A449-8C251298196F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5121201" y="3201772"/>
                <a:ext cx="1800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9">
            <p14:nvContentPartPr>
              <p14:cNvPr id="30733" name="Ink 30732">
                <a:extLst>
                  <a:ext uri="{FF2B5EF4-FFF2-40B4-BE49-F238E27FC236}">
                    <a16:creationId xmlns:a16="http://schemas.microsoft.com/office/drawing/2014/main" id="{C0656BE9-B512-2040-1C3F-C188888D903D}"/>
                  </a:ext>
                </a:extLst>
              </p14:cNvPr>
              <p14:cNvContentPartPr/>
              <p14:nvPr/>
            </p14:nvContentPartPr>
            <p14:xfrm>
              <a:off x="5141721" y="3072892"/>
              <a:ext cx="360" cy="114120"/>
            </p14:xfrm>
          </p:contentPart>
        </mc:Choice>
        <mc:Fallback>
          <p:pic>
            <p:nvPicPr>
              <p:cNvPr id="30733" name="Ink 30732">
                <a:extLst>
                  <a:ext uri="{FF2B5EF4-FFF2-40B4-BE49-F238E27FC236}">
                    <a16:creationId xmlns:a16="http://schemas.microsoft.com/office/drawing/2014/main" id="{C0656BE9-B512-2040-1C3F-C188888D903D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5132721" y="3064252"/>
                <a:ext cx="18000" cy="13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1">
            <p14:nvContentPartPr>
              <p14:cNvPr id="30736" name="Ink 30735">
                <a:extLst>
                  <a:ext uri="{FF2B5EF4-FFF2-40B4-BE49-F238E27FC236}">
                    <a16:creationId xmlns:a16="http://schemas.microsoft.com/office/drawing/2014/main" id="{C17FF62F-FFAF-4BDA-C4F2-38A24FCD7E46}"/>
                  </a:ext>
                </a:extLst>
              </p14:cNvPr>
              <p14:cNvContentPartPr/>
              <p14:nvPr/>
            </p14:nvContentPartPr>
            <p14:xfrm>
              <a:off x="5136681" y="3132652"/>
              <a:ext cx="6120" cy="119880"/>
            </p14:xfrm>
          </p:contentPart>
        </mc:Choice>
        <mc:Fallback>
          <p:pic>
            <p:nvPicPr>
              <p:cNvPr id="30736" name="Ink 30735">
                <a:extLst>
                  <a:ext uri="{FF2B5EF4-FFF2-40B4-BE49-F238E27FC236}">
                    <a16:creationId xmlns:a16="http://schemas.microsoft.com/office/drawing/2014/main" id="{C17FF62F-FFAF-4BDA-C4F2-38A24FCD7E46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5127681" y="3123652"/>
                <a:ext cx="2376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3">
            <p14:nvContentPartPr>
              <p14:cNvPr id="30739" name="Ink 30738">
                <a:extLst>
                  <a:ext uri="{FF2B5EF4-FFF2-40B4-BE49-F238E27FC236}">
                    <a16:creationId xmlns:a16="http://schemas.microsoft.com/office/drawing/2014/main" id="{79885F01-E243-5A51-FDE4-2FFB904C0BD9}"/>
                  </a:ext>
                </a:extLst>
              </p14:cNvPr>
              <p14:cNvContentPartPr/>
              <p14:nvPr/>
            </p14:nvContentPartPr>
            <p14:xfrm>
              <a:off x="5111841" y="2693812"/>
              <a:ext cx="12960" cy="100800"/>
            </p14:xfrm>
          </p:contentPart>
        </mc:Choice>
        <mc:Fallback>
          <p:pic>
            <p:nvPicPr>
              <p:cNvPr id="30739" name="Ink 30738">
                <a:extLst>
                  <a:ext uri="{FF2B5EF4-FFF2-40B4-BE49-F238E27FC236}">
                    <a16:creationId xmlns:a16="http://schemas.microsoft.com/office/drawing/2014/main" id="{79885F01-E243-5A51-FDE4-2FFB904C0BD9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5103201" y="2685172"/>
                <a:ext cx="30600" cy="11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5">
            <p14:nvContentPartPr>
              <p14:cNvPr id="30740" name="Ink 30739">
                <a:extLst>
                  <a:ext uri="{FF2B5EF4-FFF2-40B4-BE49-F238E27FC236}">
                    <a16:creationId xmlns:a16="http://schemas.microsoft.com/office/drawing/2014/main" id="{E0E9BE73-B130-B096-6B5E-718E95603CC9}"/>
                  </a:ext>
                </a:extLst>
              </p14:cNvPr>
              <p14:cNvContentPartPr/>
              <p14:nvPr/>
            </p14:nvContentPartPr>
            <p14:xfrm>
              <a:off x="5111841" y="2794252"/>
              <a:ext cx="4320" cy="493560"/>
            </p14:xfrm>
          </p:contentPart>
        </mc:Choice>
        <mc:Fallback>
          <p:pic>
            <p:nvPicPr>
              <p:cNvPr id="30740" name="Ink 30739">
                <a:extLst>
                  <a:ext uri="{FF2B5EF4-FFF2-40B4-BE49-F238E27FC236}">
                    <a16:creationId xmlns:a16="http://schemas.microsoft.com/office/drawing/2014/main" id="{E0E9BE73-B130-B096-6B5E-718E95603CC9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5103201" y="2785612"/>
                <a:ext cx="21960" cy="51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7">
            <p14:nvContentPartPr>
              <p14:cNvPr id="30745" name="Ink 30744">
                <a:extLst>
                  <a:ext uri="{FF2B5EF4-FFF2-40B4-BE49-F238E27FC236}">
                    <a16:creationId xmlns:a16="http://schemas.microsoft.com/office/drawing/2014/main" id="{13EC7F8F-68A7-474E-2BB7-DF1D62BF72BE}"/>
                  </a:ext>
                </a:extLst>
              </p14:cNvPr>
              <p14:cNvContentPartPr/>
              <p14:nvPr/>
            </p14:nvContentPartPr>
            <p14:xfrm>
              <a:off x="5128041" y="3679132"/>
              <a:ext cx="3960" cy="52560"/>
            </p14:xfrm>
          </p:contentPart>
        </mc:Choice>
        <mc:Fallback>
          <p:pic>
            <p:nvPicPr>
              <p:cNvPr id="30745" name="Ink 30744">
                <a:extLst>
                  <a:ext uri="{FF2B5EF4-FFF2-40B4-BE49-F238E27FC236}">
                    <a16:creationId xmlns:a16="http://schemas.microsoft.com/office/drawing/2014/main" id="{13EC7F8F-68A7-474E-2BB7-DF1D62BF72BE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5119401" y="3670492"/>
                <a:ext cx="21600" cy="7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9">
            <p14:nvContentPartPr>
              <p14:cNvPr id="30748" name="Ink 30747">
                <a:extLst>
                  <a:ext uri="{FF2B5EF4-FFF2-40B4-BE49-F238E27FC236}">
                    <a16:creationId xmlns:a16="http://schemas.microsoft.com/office/drawing/2014/main" id="{7824A4CC-7AE7-51D2-D702-1740FF437F68}"/>
                  </a:ext>
                </a:extLst>
              </p14:cNvPr>
              <p14:cNvContentPartPr/>
              <p14:nvPr/>
            </p14:nvContentPartPr>
            <p14:xfrm>
              <a:off x="5109321" y="3129052"/>
              <a:ext cx="172800" cy="606960"/>
            </p14:xfrm>
          </p:contentPart>
        </mc:Choice>
        <mc:Fallback>
          <p:pic>
            <p:nvPicPr>
              <p:cNvPr id="30748" name="Ink 30747">
                <a:extLst>
                  <a:ext uri="{FF2B5EF4-FFF2-40B4-BE49-F238E27FC236}">
                    <a16:creationId xmlns:a16="http://schemas.microsoft.com/office/drawing/2014/main" id="{7824A4CC-7AE7-51D2-D702-1740FF437F68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5100321" y="3120412"/>
                <a:ext cx="190440" cy="62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1">
            <p14:nvContentPartPr>
              <p14:cNvPr id="30752" name="Ink 30751">
                <a:extLst>
                  <a:ext uri="{FF2B5EF4-FFF2-40B4-BE49-F238E27FC236}">
                    <a16:creationId xmlns:a16="http://schemas.microsoft.com/office/drawing/2014/main" id="{D1A027B4-CF4D-BF76-25E4-1306E67A513D}"/>
                  </a:ext>
                </a:extLst>
              </p14:cNvPr>
              <p14:cNvContentPartPr/>
              <p14:nvPr/>
            </p14:nvContentPartPr>
            <p14:xfrm>
              <a:off x="5593881" y="4619452"/>
              <a:ext cx="21960" cy="43560"/>
            </p14:xfrm>
          </p:contentPart>
        </mc:Choice>
        <mc:Fallback>
          <p:pic>
            <p:nvPicPr>
              <p:cNvPr id="30752" name="Ink 30751">
                <a:extLst>
                  <a:ext uri="{FF2B5EF4-FFF2-40B4-BE49-F238E27FC236}">
                    <a16:creationId xmlns:a16="http://schemas.microsoft.com/office/drawing/2014/main" id="{D1A027B4-CF4D-BF76-25E4-1306E67A513D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5576241" y="4601812"/>
                <a:ext cx="5760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3">
            <p14:nvContentPartPr>
              <p14:cNvPr id="30754" name="Ink 30753">
                <a:extLst>
                  <a:ext uri="{FF2B5EF4-FFF2-40B4-BE49-F238E27FC236}">
                    <a16:creationId xmlns:a16="http://schemas.microsoft.com/office/drawing/2014/main" id="{744A8870-1822-339A-94D9-7C6491FE4B38}"/>
                  </a:ext>
                </a:extLst>
              </p14:cNvPr>
              <p14:cNvContentPartPr/>
              <p14:nvPr/>
            </p14:nvContentPartPr>
            <p14:xfrm>
              <a:off x="5710161" y="4504612"/>
              <a:ext cx="82440" cy="162000"/>
            </p14:xfrm>
          </p:contentPart>
        </mc:Choice>
        <mc:Fallback>
          <p:pic>
            <p:nvPicPr>
              <p:cNvPr id="30754" name="Ink 30753">
                <a:extLst>
                  <a:ext uri="{FF2B5EF4-FFF2-40B4-BE49-F238E27FC236}">
                    <a16:creationId xmlns:a16="http://schemas.microsoft.com/office/drawing/2014/main" id="{744A8870-1822-339A-94D9-7C6491FE4B38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5692521" y="4486612"/>
                <a:ext cx="118080" cy="19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5">
            <p14:nvContentPartPr>
              <p14:cNvPr id="30759" name="Ink 30758">
                <a:extLst>
                  <a:ext uri="{FF2B5EF4-FFF2-40B4-BE49-F238E27FC236}">
                    <a16:creationId xmlns:a16="http://schemas.microsoft.com/office/drawing/2014/main" id="{4C11C499-81BA-D359-AB9F-C6E049EE4ECC}"/>
                  </a:ext>
                </a:extLst>
              </p14:cNvPr>
              <p14:cNvContentPartPr/>
              <p14:nvPr/>
            </p14:nvContentPartPr>
            <p14:xfrm>
              <a:off x="5652201" y="4599292"/>
              <a:ext cx="104760" cy="142560"/>
            </p14:xfrm>
          </p:contentPart>
        </mc:Choice>
        <mc:Fallback>
          <p:pic>
            <p:nvPicPr>
              <p:cNvPr id="30759" name="Ink 30758">
                <a:extLst>
                  <a:ext uri="{FF2B5EF4-FFF2-40B4-BE49-F238E27FC236}">
                    <a16:creationId xmlns:a16="http://schemas.microsoft.com/office/drawing/2014/main" id="{4C11C499-81BA-D359-AB9F-C6E049EE4ECC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5634201" y="4581292"/>
                <a:ext cx="14040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7">
            <p14:nvContentPartPr>
              <p14:cNvPr id="30762" name="Ink 30761">
                <a:extLst>
                  <a:ext uri="{FF2B5EF4-FFF2-40B4-BE49-F238E27FC236}">
                    <a16:creationId xmlns:a16="http://schemas.microsoft.com/office/drawing/2014/main" id="{51EB1D7D-56CA-49A0-BE4B-EFE8AA220E85}"/>
                  </a:ext>
                </a:extLst>
              </p14:cNvPr>
              <p14:cNvContentPartPr/>
              <p14:nvPr/>
            </p14:nvContentPartPr>
            <p14:xfrm>
              <a:off x="5572641" y="4608652"/>
              <a:ext cx="109080" cy="143280"/>
            </p14:xfrm>
          </p:contentPart>
        </mc:Choice>
        <mc:Fallback>
          <p:pic>
            <p:nvPicPr>
              <p:cNvPr id="30762" name="Ink 30761">
                <a:extLst>
                  <a:ext uri="{FF2B5EF4-FFF2-40B4-BE49-F238E27FC236}">
                    <a16:creationId xmlns:a16="http://schemas.microsoft.com/office/drawing/2014/main" id="{51EB1D7D-56CA-49A0-BE4B-EFE8AA220E85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5555001" y="4591012"/>
                <a:ext cx="14472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9">
            <p14:nvContentPartPr>
              <p14:cNvPr id="30765" name="Ink 30764">
                <a:extLst>
                  <a:ext uri="{FF2B5EF4-FFF2-40B4-BE49-F238E27FC236}">
                    <a16:creationId xmlns:a16="http://schemas.microsoft.com/office/drawing/2014/main" id="{66294F45-5DE9-17B9-5C4C-4F38E0B5E569}"/>
                  </a:ext>
                </a:extLst>
              </p14:cNvPr>
              <p14:cNvContentPartPr/>
              <p14:nvPr/>
            </p14:nvContentPartPr>
            <p14:xfrm>
              <a:off x="5569761" y="4630252"/>
              <a:ext cx="93240" cy="90000"/>
            </p14:xfrm>
          </p:contentPart>
        </mc:Choice>
        <mc:Fallback>
          <p:pic>
            <p:nvPicPr>
              <p:cNvPr id="30765" name="Ink 30764">
                <a:extLst>
                  <a:ext uri="{FF2B5EF4-FFF2-40B4-BE49-F238E27FC236}">
                    <a16:creationId xmlns:a16="http://schemas.microsoft.com/office/drawing/2014/main" id="{66294F45-5DE9-17B9-5C4C-4F38E0B5E569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5551761" y="4612252"/>
                <a:ext cx="128880" cy="12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1">
            <p14:nvContentPartPr>
              <p14:cNvPr id="30768" name="Ink 30767">
                <a:extLst>
                  <a:ext uri="{FF2B5EF4-FFF2-40B4-BE49-F238E27FC236}">
                    <a16:creationId xmlns:a16="http://schemas.microsoft.com/office/drawing/2014/main" id="{8A8BF487-66B1-C1B4-6879-050A0EB869D5}"/>
                  </a:ext>
                </a:extLst>
              </p14:cNvPr>
              <p14:cNvContentPartPr/>
              <p14:nvPr/>
            </p14:nvContentPartPr>
            <p14:xfrm>
              <a:off x="5552841" y="4566532"/>
              <a:ext cx="360" cy="360"/>
            </p14:xfrm>
          </p:contentPart>
        </mc:Choice>
        <mc:Fallback>
          <p:pic>
            <p:nvPicPr>
              <p:cNvPr id="30768" name="Ink 30767">
                <a:extLst>
                  <a:ext uri="{FF2B5EF4-FFF2-40B4-BE49-F238E27FC236}">
                    <a16:creationId xmlns:a16="http://schemas.microsoft.com/office/drawing/2014/main" id="{8A8BF487-66B1-C1B4-6879-050A0EB869D5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5534841" y="4548892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3">
            <p14:nvContentPartPr>
              <p14:cNvPr id="30771" name="Ink 30770">
                <a:extLst>
                  <a:ext uri="{FF2B5EF4-FFF2-40B4-BE49-F238E27FC236}">
                    <a16:creationId xmlns:a16="http://schemas.microsoft.com/office/drawing/2014/main" id="{A1404811-9D45-AFA9-B4E6-8BD0CD5D22AD}"/>
                  </a:ext>
                </a:extLst>
              </p14:cNvPr>
              <p14:cNvContentPartPr/>
              <p14:nvPr/>
            </p14:nvContentPartPr>
            <p14:xfrm>
              <a:off x="5396601" y="4528012"/>
              <a:ext cx="132480" cy="76320"/>
            </p14:xfrm>
          </p:contentPart>
        </mc:Choice>
        <mc:Fallback>
          <p:pic>
            <p:nvPicPr>
              <p:cNvPr id="30771" name="Ink 30770">
                <a:extLst>
                  <a:ext uri="{FF2B5EF4-FFF2-40B4-BE49-F238E27FC236}">
                    <a16:creationId xmlns:a16="http://schemas.microsoft.com/office/drawing/2014/main" id="{A1404811-9D45-AFA9-B4E6-8BD0CD5D22AD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5387601" y="4519372"/>
                <a:ext cx="150120" cy="9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5">
            <p14:nvContentPartPr>
              <p14:cNvPr id="30774" name="Ink 30773">
                <a:extLst>
                  <a:ext uri="{FF2B5EF4-FFF2-40B4-BE49-F238E27FC236}">
                    <a16:creationId xmlns:a16="http://schemas.microsoft.com/office/drawing/2014/main" id="{04D37E31-1FF8-2124-2804-F37CD2813538}"/>
                  </a:ext>
                </a:extLst>
              </p14:cNvPr>
              <p14:cNvContentPartPr/>
              <p14:nvPr/>
            </p14:nvContentPartPr>
            <p14:xfrm>
              <a:off x="5518641" y="4587052"/>
              <a:ext cx="33120" cy="9000"/>
            </p14:xfrm>
          </p:contentPart>
        </mc:Choice>
        <mc:Fallback>
          <p:pic>
            <p:nvPicPr>
              <p:cNvPr id="30774" name="Ink 30773">
                <a:extLst>
                  <a:ext uri="{FF2B5EF4-FFF2-40B4-BE49-F238E27FC236}">
                    <a16:creationId xmlns:a16="http://schemas.microsoft.com/office/drawing/2014/main" id="{04D37E31-1FF8-2124-2804-F37CD2813538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5510001" y="4578052"/>
                <a:ext cx="50760" cy="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7">
            <p14:nvContentPartPr>
              <p14:cNvPr id="30777" name="Ink 30776">
                <a:extLst>
                  <a:ext uri="{FF2B5EF4-FFF2-40B4-BE49-F238E27FC236}">
                    <a16:creationId xmlns:a16="http://schemas.microsoft.com/office/drawing/2014/main" id="{32126865-2999-739D-C020-32693A4C9B48}"/>
                  </a:ext>
                </a:extLst>
              </p14:cNvPr>
              <p14:cNvContentPartPr/>
              <p14:nvPr/>
            </p14:nvContentPartPr>
            <p14:xfrm>
              <a:off x="5443041" y="4596772"/>
              <a:ext cx="76320" cy="2160"/>
            </p14:xfrm>
          </p:contentPart>
        </mc:Choice>
        <mc:Fallback>
          <p:pic>
            <p:nvPicPr>
              <p:cNvPr id="30777" name="Ink 30776">
                <a:extLst>
                  <a:ext uri="{FF2B5EF4-FFF2-40B4-BE49-F238E27FC236}">
                    <a16:creationId xmlns:a16="http://schemas.microsoft.com/office/drawing/2014/main" id="{32126865-2999-739D-C020-32693A4C9B48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5434401" y="4588132"/>
                <a:ext cx="93960" cy="1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9">
            <p14:nvContentPartPr>
              <p14:cNvPr id="30780" name="Ink 30779">
                <a:extLst>
                  <a:ext uri="{FF2B5EF4-FFF2-40B4-BE49-F238E27FC236}">
                    <a16:creationId xmlns:a16="http://schemas.microsoft.com/office/drawing/2014/main" id="{5B2D1898-5756-CC93-CE4B-EAE4AC1C8D6F}"/>
                  </a:ext>
                </a:extLst>
              </p14:cNvPr>
              <p14:cNvContentPartPr/>
              <p14:nvPr/>
            </p14:nvContentPartPr>
            <p14:xfrm>
              <a:off x="5381481" y="4459972"/>
              <a:ext cx="198000" cy="136080"/>
            </p14:xfrm>
          </p:contentPart>
        </mc:Choice>
        <mc:Fallback>
          <p:pic>
            <p:nvPicPr>
              <p:cNvPr id="30780" name="Ink 30779">
                <a:extLst>
                  <a:ext uri="{FF2B5EF4-FFF2-40B4-BE49-F238E27FC236}">
                    <a16:creationId xmlns:a16="http://schemas.microsoft.com/office/drawing/2014/main" id="{5B2D1898-5756-CC93-CE4B-EAE4AC1C8D6F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5372841" y="4450972"/>
                <a:ext cx="21564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1">
            <p14:nvContentPartPr>
              <p14:cNvPr id="30783" name="Ink 30782">
                <a:extLst>
                  <a:ext uri="{FF2B5EF4-FFF2-40B4-BE49-F238E27FC236}">
                    <a16:creationId xmlns:a16="http://schemas.microsoft.com/office/drawing/2014/main" id="{5BD87AC1-6840-3F34-EB7F-82BA5BCDB035}"/>
                  </a:ext>
                </a:extLst>
              </p14:cNvPr>
              <p14:cNvContentPartPr/>
              <p14:nvPr/>
            </p14:nvContentPartPr>
            <p14:xfrm>
              <a:off x="5609361" y="4339012"/>
              <a:ext cx="90360" cy="95760"/>
            </p14:xfrm>
          </p:contentPart>
        </mc:Choice>
        <mc:Fallback>
          <p:pic>
            <p:nvPicPr>
              <p:cNvPr id="30783" name="Ink 30782">
                <a:extLst>
                  <a:ext uri="{FF2B5EF4-FFF2-40B4-BE49-F238E27FC236}">
                    <a16:creationId xmlns:a16="http://schemas.microsoft.com/office/drawing/2014/main" id="{5BD87AC1-6840-3F34-EB7F-82BA5BCDB035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5600361" y="4330012"/>
                <a:ext cx="108000" cy="11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3">
            <p14:nvContentPartPr>
              <p14:cNvPr id="30786" name="Ink 30785">
                <a:extLst>
                  <a:ext uri="{FF2B5EF4-FFF2-40B4-BE49-F238E27FC236}">
                    <a16:creationId xmlns:a16="http://schemas.microsoft.com/office/drawing/2014/main" id="{E463F091-92D8-06AE-2963-000D507113E9}"/>
                  </a:ext>
                </a:extLst>
              </p14:cNvPr>
              <p14:cNvContentPartPr/>
              <p14:nvPr/>
            </p14:nvContentPartPr>
            <p14:xfrm>
              <a:off x="5539161" y="3356212"/>
              <a:ext cx="360" cy="360"/>
            </p14:xfrm>
          </p:contentPart>
        </mc:Choice>
        <mc:Fallback>
          <p:pic>
            <p:nvPicPr>
              <p:cNvPr id="30786" name="Ink 30785">
                <a:extLst>
                  <a:ext uri="{FF2B5EF4-FFF2-40B4-BE49-F238E27FC236}">
                    <a16:creationId xmlns:a16="http://schemas.microsoft.com/office/drawing/2014/main" id="{E463F091-92D8-06AE-2963-000D507113E9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5530521" y="334721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5">
            <p14:nvContentPartPr>
              <p14:cNvPr id="30787" name="Ink 30786">
                <a:extLst>
                  <a:ext uri="{FF2B5EF4-FFF2-40B4-BE49-F238E27FC236}">
                    <a16:creationId xmlns:a16="http://schemas.microsoft.com/office/drawing/2014/main" id="{70CE9391-6A4D-2ADC-4B14-870B06D3FC3C}"/>
                  </a:ext>
                </a:extLst>
              </p14:cNvPr>
              <p14:cNvContentPartPr/>
              <p14:nvPr/>
            </p14:nvContentPartPr>
            <p14:xfrm>
              <a:off x="5211561" y="3921772"/>
              <a:ext cx="272880" cy="420840"/>
            </p14:xfrm>
          </p:contentPart>
        </mc:Choice>
        <mc:Fallback>
          <p:pic>
            <p:nvPicPr>
              <p:cNvPr id="30787" name="Ink 30786">
                <a:extLst>
                  <a:ext uri="{FF2B5EF4-FFF2-40B4-BE49-F238E27FC236}">
                    <a16:creationId xmlns:a16="http://schemas.microsoft.com/office/drawing/2014/main" id="{70CE9391-6A4D-2ADC-4B14-870B06D3FC3C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5202921" y="3912772"/>
                <a:ext cx="290520" cy="43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7">
            <p14:nvContentPartPr>
              <p14:cNvPr id="30788" name="Ink 30787">
                <a:extLst>
                  <a:ext uri="{FF2B5EF4-FFF2-40B4-BE49-F238E27FC236}">
                    <a16:creationId xmlns:a16="http://schemas.microsoft.com/office/drawing/2014/main" id="{27681040-00D8-10B7-8812-909AEBFC5101}"/>
                  </a:ext>
                </a:extLst>
              </p14:cNvPr>
              <p14:cNvContentPartPr/>
              <p14:nvPr/>
            </p14:nvContentPartPr>
            <p14:xfrm>
              <a:off x="5443041" y="4341532"/>
              <a:ext cx="49680" cy="217440"/>
            </p14:xfrm>
          </p:contentPart>
        </mc:Choice>
        <mc:Fallback>
          <p:pic>
            <p:nvPicPr>
              <p:cNvPr id="30788" name="Ink 30787">
                <a:extLst>
                  <a:ext uri="{FF2B5EF4-FFF2-40B4-BE49-F238E27FC236}">
                    <a16:creationId xmlns:a16="http://schemas.microsoft.com/office/drawing/2014/main" id="{27681040-00D8-10B7-8812-909AEBFC5101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5434041" y="4332532"/>
                <a:ext cx="6732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9">
            <p14:nvContentPartPr>
              <p14:cNvPr id="30791" name="Ink 30790">
                <a:extLst>
                  <a:ext uri="{FF2B5EF4-FFF2-40B4-BE49-F238E27FC236}">
                    <a16:creationId xmlns:a16="http://schemas.microsoft.com/office/drawing/2014/main" id="{334DA9A5-D93B-8920-14E3-BBD3C0FE682B}"/>
                  </a:ext>
                </a:extLst>
              </p14:cNvPr>
              <p14:cNvContentPartPr/>
              <p14:nvPr/>
            </p14:nvContentPartPr>
            <p14:xfrm>
              <a:off x="5515401" y="3779932"/>
              <a:ext cx="360" cy="360"/>
            </p14:xfrm>
          </p:contentPart>
        </mc:Choice>
        <mc:Fallback>
          <p:pic>
            <p:nvPicPr>
              <p:cNvPr id="30791" name="Ink 30790">
                <a:extLst>
                  <a:ext uri="{FF2B5EF4-FFF2-40B4-BE49-F238E27FC236}">
                    <a16:creationId xmlns:a16="http://schemas.microsoft.com/office/drawing/2014/main" id="{334DA9A5-D93B-8920-14E3-BBD3C0FE682B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5497761" y="3762292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30792" name="Ink 30791">
                <a:extLst>
                  <a:ext uri="{FF2B5EF4-FFF2-40B4-BE49-F238E27FC236}">
                    <a16:creationId xmlns:a16="http://schemas.microsoft.com/office/drawing/2014/main" id="{6E976399-7155-1607-F3A7-1DCF26D30F76}"/>
                  </a:ext>
                </a:extLst>
              </p14:cNvPr>
              <p14:cNvContentPartPr/>
              <p14:nvPr/>
            </p14:nvContentPartPr>
            <p14:xfrm>
              <a:off x="5395521" y="3728452"/>
              <a:ext cx="282960" cy="811800"/>
            </p14:xfrm>
          </p:contentPart>
        </mc:Choice>
        <mc:Fallback>
          <p:pic>
            <p:nvPicPr>
              <p:cNvPr id="30792" name="Ink 30791">
                <a:extLst>
                  <a:ext uri="{FF2B5EF4-FFF2-40B4-BE49-F238E27FC236}">
                    <a16:creationId xmlns:a16="http://schemas.microsoft.com/office/drawing/2014/main" id="{6E976399-7155-1607-F3A7-1DCF26D30F76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5377881" y="3710452"/>
                <a:ext cx="318600" cy="84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30795" name="Ink 30794">
                <a:extLst>
                  <a:ext uri="{FF2B5EF4-FFF2-40B4-BE49-F238E27FC236}">
                    <a16:creationId xmlns:a16="http://schemas.microsoft.com/office/drawing/2014/main" id="{EB3934EA-10AB-EF62-1739-91B7F7B98977}"/>
                  </a:ext>
                </a:extLst>
              </p14:cNvPr>
              <p14:cNvContentPartPr/>
              <p14:nvPr/>
            </p14:nvContentPartPr>
            <p14:xfrm>
              <a:off x="5227761" y="3656092"/>
              <a:ext cx="284400" cy="682200"/>
            </p14:xfrm>
          </p:contentPart>
        </mc:Choice>
        <mc:Fallback>
          <p:pic>
            <p:nvPicPr>
              <p:cNvPr id="30795" name="Ink 30794">
                <a:extLst>
                  <a:ext uri="{FF2B5EF4-FFF2-40B4-BE49-F238E27FC236}">
                    <a16:creationId xmlns:a16="http://schemas.microsoft.com/office/drawing/2014/main" id="{EB3934EA-10AB-EF62-1739-91B7F7B98977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5209761" y="3638092"/>
                <a:ext cx="320040" cy="71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30798" name="Ink 30797">
                <a:extLst>
                  <a:ext uri="{FF2B5EF4-FFF2-40B4-BE49-F238E27FC236}">
                    <a16:creationId xmlns:a16="http://schemas.microsoft.com/office/drawing/2014/main" id="{D9EE3238-DEF3-D17B-B9D8-9895209746C3}"/>
                  </a:ext>
                </a:extLst>
              </p14:cNvPr>
              <p14:cNvContentPartPr/>
              <p14:nvPr/>
            </p14:nvContentPartPr>
            <p14:xfrm>
              <a:off x="5180961" y="3727372"/>
              <a:ext cx="189000" cy="286920"/>
            </p14:xfrm>
          </p:contentPart>
        </mc:Choice>
        <mc:Fallback>
          <p:pic>
            <p:nvPicPr>
              <p:cNvPr id="30798" name="Ink 30797">
                <a:extLst>
                  <a:ext uri="{FF2B5EF4-FFF2-40B4-BE49-F238E27FC236}">
                    <a16:creationId xmlns:a16="http://schemas.microsoft.com/office/drawing/2014/main" id="{D9EE3238-DEF3-D17B-B9D8-9895209746C3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5162961" y="3709732"/>
                <a:ext cx="224640" cy="32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30801" name="Ink 30800">
                <a:extLst>
                  <a:ext uri="{FF2B5EF4-FFF2-40B4-BE49-F238E27FC236}">
                    <a16:creationId xmlns:a16="http://schemas.microsoft.com/office/drawing/2014/main" id="{35D87505-AFA8-FC84-A116-B254D152EF74}"/>
                  </a:ext>
                </a:extLst>
              </p14:cNvPr>
              <p14:cNvContentPartPr/>
              <p14:nvPr/>
            </p14:nvContentPartPr>
            <p14:xfrm>
              <a:off x="5190681" y="3877492"/>
              <a:ext cx="63000" cy="29880"/>
            </p14:xfrm>
          </p:contentPart>
        </mc:Choice>
        <mc:Fallback>
          <p:pic>
            <p:nvPicPr>
              <p:cNvPr id="30801" name="Ink 30800">
                <a:extLst>
                  <a:ext uri="{FF2B5EF4-FFF2-40B4-BE49-F238E27FC236}">
                    <a16:creationId xmlns:a16="http://schemas.microsoft.com/office/drawing/2014/main" id="{35D87505-AFA8-FC84-A116-B254D152EF74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5172681" y="3859852"/>
                <a:ext cx="9864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30802" name="Ink 30801">
                <a:extLst>
                  <a:ext uri="{FF2B5EF4-FFF2-40B4-BE49-F238E27FC236}">
                    <a16:creationId xmlns:a16="http://schemas.microsoft.com/office/drawing/2014/main" id="{E0F92EF9-3BE2-F1DB-40AA-CA7A5A280EA5}"/>
                  </a:ext>
                </a:extLst>
              </p14:cNvPr>
              <p14:cNvContentPartPr/>
              <p14:nvPr/>
            </p14:nvContentPartPr>
            <p14:xfrm>
              <a:off x="5242881" y="4602532"/>
              <a:ext cx="20880" cy="360"/>
            </p14:xfrm>
          </p:contentPart>
        </mc:Choice>
        <mc:Fallback>
          <p:pic>
            <p:nvPicPr>
              <p:cNvPr id="30802" name="Ink 30801">
                <a:extLst>
                  <a:ext uri="{FF2B5EF4-FFF2-40B4-BE49-F238E27FC236}">
                    <a16:creationId xmlns:a16="http://schemas.microsoft.com/office/drawing/2014/main" id="{E0F92EF9-3BE2-F1DB-40AA-CA7A5A280EA5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5224881" y="4584532"/>
                <a:ext cx="5652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30803" name="Ink 30802">
                <a:extLst>
                  <a:ext uri="{FF2B5EF4-FFF2-40B4-BE49-F238E27FC236}">
                    <a16:creationId xmlns:a16="http://schemas.microsoft.com/office/drawing/2014/main" id="{EE5C9A61-C0A0-C26F-2ABF-E308714CC16F}"/>
                  </a:ext>
                </a:extLst>
              </p14:cNvPr>
              <p14:cNvContentPartPr/>
              <p14:nvPr/>
            </p14:nvContentPartPr>
            <p14:xfrm>
              <a:off x="5269161" y="4368172"/>
              <a:ext cx="296280" cy="234720"/>
            </p14:xfrm>
          </p:contentPart>
        </mc:Choice>
        <mc:Fallback>
          <p:pic>
            <p:nvPicPr>
              <p:cNvPr id="30803" name="Ink 30802">
                <a:extLst>
                  <a:ext uri="{FF2B5EF4-FFF2-40B4-BE49-F238E27FC236}">
                    <a16:creationId xmlns:a16="http://schemas.microsoft.com/office/drawing/2014/main" id="{EE5C9A61-C0A0-C26F-2ABF-E308714CC16F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5251521" y="4350532"/>
                <a:ext cx="331920" cy="27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30806" name="Ink 30805">
                <a:extLst>
                  <a:ext uri="{FF2B5EF4-FFF2-40B4-BE49-F238E27FC236}">
                    <a16:creationId xmlns:a16="http://schemas.microsoft.com/office/drawing/2014/main" id="{BF4ED606-7060-DC69-D82A-36ABB8780383}"/>
                  </a:ext>
                </a:extLst>
              </p14:cNvPr>
              <p14:cNvContentPartPr/>
              <p14:nvPr/>
            </p14:nvContentPartPr>
            <p14:xfrm>
              <a:off x="5195001" y="3896932"/>
              <a:ext cx="114120" cy="318960"/>
            </p14:xfrm>
          </p:contentPart>
        </mc:Choice>
        <mc:Fallback>
          <p:pic>
            <p:nvPicPr>
              <p:cNvPr id="30806" name="Ink 30805">
                <a:extLst>
                  <a:ext uri="{FF2B5EF4-FFF2-40B4-BE49-F238E27FC236}">
                    <a16:creationId xmlns:a16="http://schemas.microsoft.com/office/drawing/2014/main" id="{BF4ED606-7060-DC69-D82A-36ABB8780383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5177361" y="3879292"/>
                <a:ext cx="149760" cy="35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4">
            <p14:nvContentPartPr>
              <p14:cNvPr id="30807" name="Ink 30806">
                <a:extLst>
                  <a:ext uri="{FF2B5EF4-FFF2-40B4-BE49-F238E27FC236}">
                    <a16:creationId xmlns:a16="http://schemas.microsoft.com/office/drawing/2014/main" id="{7190B783-1CBD-6153-969F-3D8B5F992A22}"/>
                  </a:ext>
                </a:extLst>
              </p14:cNvPr>
              <p14:cNvContentPartPr/>
              <p14:nvPr/>
            </p14:nvContentPartPr>
            <p14:xfrm>
              <a:off x="5186361" y="4219492"/>
              <a:ext cx="159840" cy="378720"/>
            </p14:xfrm>
          </p:contentPart>
        </mc:Choice>
        <mc:Fallback>
          <p:pic>
            <p:nvPicPr>
              <p:cNvPr id="30807" name="Ink 30806">
                <a:extLst>
                  <a:ext uri="{FF2B5EF4-FFF2-40B4-BE49-F238E27FC236}">
                    <a16:creationId xmlns:a16="http://schemas.microsoft.com/office/drawing/2014/main" id="{7190B783-1CBD-6153-969F-3D8B5F992A22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5168721" y="4201492"/>
                <a:ext cx="195480" cy="41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30808" name="Ink 30807">
                <a:extLst>
                  <a:ext uri="{FF2B5EF4-FFF2-40B4-BE49-F238E27FC236}">
                    <a16:creationId xmlns:a16="http://schemas.microsoft.com/office/drawing/2014/main" id="{B322C3BC-9E51-FE79-0971-62190783AD6F}"/>
                  </a:ext>
                </a:extLst>
              </p14:cNvPr>
              <p14:cNvContentPartPr/>
              <p14:nvPr/>
            </p14:nvContentPartPr>
            <p14:xfrm>
              <a:off x="5238561" y="4181692"/>
              <a:ext cx="73800" cy="366120"/>
            </p14:xfrm>
          </p:contentPart>
        </mc:Choice>
        <mc:Fallback>
          <p:pic>
            <p:nvPicPr>
              <p:cNvPr id="30808" name="Ink 30807">
                <a:extLst>
                  <a:ext uri="{FF2B5EF4-FFF2-40B4-BE49-F238E27FC236}">
                    <a16:creationId xmlns:a16="http://schemas.microsoft.com/office/drawing/2014/main" id="{B322C3BC-9E51-FE79-0971-62190783AD6F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5220921" y="4164052"/>
                <a:ext cx="109440" cy="40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8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DBA6C0EC-DBFF-9468-ECB9-CBB9EC300D28}"/>
                  </a:ext>
                </a:extLst>
              </p14:cNvPr>
              <p14:cNvContentPartPr/>
              <p14:nvPr/>
            </p14:nvContentPartPr>
            <p14:xfrm>
              <a:off x="5600435" y="3260123"/>
              <a:ext cx="437760" cy="58644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DBA6C0EC-DBFF-9468-ECB9-CBB9EC300D28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5537435" y="3197123"/>
                <a:ext cx="563400" cy="71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0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D411EB44-953D-2911-6E36-568B0356A9AD}"/>
                  </a:ext>
                </a:extLst>
              </p14:cNvPr>
              <p14:cNvContentPartPr/>
              <p14:nvPr/>
            </p14:nvContentPartPr>
            <p14:xfrm>
              <a:off x="5820035" y="3975083"/>
              <a:ext cx="138600" cy="66024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D411EB44-953D-2911-6E36-568B0356A9AD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5757395" y="3912083"/>
                <a:ext cx="264240" cy="78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2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88C4A9ED-E775-300D-C00F-A458A8135874}"/>
                  </a:ext>
                </a:extLst>
              </p14:cNvPr>
              <p14:cNvContentPartPr/>
              <p14:nvPr/>
            </p14:nvContentPartPr>
            <p14:xfrm>
              <a:off x="5221380" y="1606418"/>
              <a:ext cx="492840" cy="130428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88C4A9ED-E775-300D-C00F-A458A8135874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5158380" y="1543418"/>
                <a:ext cx="618480" cy="142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4E697A98-BB9F-09DC-CCE7-419EA3C541AD}"/>
                  </a:ext>
                </a:extLst>
              </p14:cNvPr>
              <p14:cNvContentPartPr/>
              <p14:nvPr/>
            </p14:nvContentPartPr>
            <p14:xfrm>
              <a:off x="5926980" y="3099698"/>
              <a:ext cx="19440" cy="36504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4E697A98-BB9F-09DC-CCE7-419EA3C541AD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5863980" y="3037058"/>
                <a:ext cx="145080" cy="49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6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5DB5C075-1CB9-DDC5-D6BB-45DA98E3BE1C}"/>
                  </a:ext>
                </a:extLst>
              </p14:cNvPr>
              <p14:cNvContentPartPr/>
              <p14:nvPr/>
            </p14:nvContentPartPr>
            <p14:xfrm>
              <a:off x="5115801" y="2338492"/>
              <a:ext cx="38520" cy="976320"/>
            </p14:xfrm>
          </p:contentPart>
        </mc:Choice>
        <mc:Fallback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5DB5C075-1CB9-DDC5-D6BB-45DA98E3BE1C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5106801" y="2329852"/>
                <a:ext cx="56160" cy="99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8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581FFB8D-3EAB-0A44-0F28-4E6D9E77B3AA}"/>
                  </a:ext>
                </a:extLst>
              </p14:cNvPr>
              <p14:cNvContentPartPr/>
              <p14:nvPr/>
            </p14:nvContentPartPr>
            <p14:xfrm>
              <a:off x="5133081" y="2595172"/>
              <a:ext cx="360" cy="36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581FFB8D-3EAB-0A44-0F28-4E6D9E77B3AA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5124081" y="25861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9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F5B3BBA8-3C25-6069-84B8-5637B96723F7}"/>
                  </a:ext>
                </a:extLst>
              </p14:cNvPr>
              <p14:cNvContentPartPr/>
              <p14:nvPr/>
            </p14:nvContentPartPr>
            <p14:xfrm>
              <a:off x="5133081" y="2595892"/>
              <a:ext cx="51840" cy="369000"/>
            </p14:xfrm>
          </p:contentPart>
        </mc:Choice>
        <mc:Fallback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F5B3BBA8-3C25-6069-84B8-5637B96723F7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5124081" y="2586892"/>
                <a:ext cx="69480" cy="38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AE84F812-F730-2EB6-5047-F9DE8CDEC633}"/>
                  </a:ext>
                </a:extLst>
              </p14:cNvPr>
              <p14:cNvContentPartPr/>
              <p14:nvPr/>
            </p14:nvContentPartPr>
            <p14:xfrm>
              <a:off x="5174121" y="3423172"/>
              <a:ext cx="9000" cy="106560"/>
            </p14:xfrm>
          </p:contentPart>
        </mc:Choice>
        <mc:Fallback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AE84F812-F730-2EB6-5047-F9DE8CDEC633}"/>
                  </a:ext>
                </a:extLst>
              </p:cNvPr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5165121" y="3414172"/>
                <a:ext cx="2664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EF5671AB-EEA6-BFB7-C7DF-97D3B27329ED}"/>
                  </a:ext>
                </a:extLst>
              </p14:cNvPr>
              <p14:cNvContentPartPr/>
              <p14:nvPr/>
            </p14:nvContentPartPr>
            <p14:xfrm>
              <a:off x="5166921" y="3219412"/>
              <a:ext cx="59040" cy="296640"/>
            </p14:xfrm>
          </p:contentPart>
        </mc:Choice>
        <mc:Fallback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EF5671AB-EEA6-BFB7-C7DF-97D3B27329ED}"/>
                  </a:ext>
                </a:extLst>
              </p:cNvPr>
              <p:cNvPicPr/>
              <p:nvPr/>
            </p:nvPicPr>
            <p:blipFill>
              <a:blip r:embed="rId124"/>
              <a:stretch>
                <a:fillRect/>
              </a:stretch>
            </p:blipFill>
            <p:spPr>
              <a:xfrm>
                <a:off x="5158281" y="3210412"/>
                <a:ext cx="76680" cy="31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5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B4A8F911-B3AA-A4EC-9745-7AF314BBCA8D}"/>
                  </a:ext>
                </a:extLst>
              </p14:cNvPr>
              <p14:cNvContentPartPr/>
              <p14:nvPr/>
            </p14:nvContentPartPr>
            <p14:xfrm>
              <a:off x="5147841" y="2818372"/>
              <a:ext cx="19080" cy="273960"/>
            </p14:xfrm>
          </p:contentPart>
        </mc:Choice>
        <mc:Fallback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B4A8F911-B3AA-A4EC-9745-7AF314BBCA8D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5139201" y="2809732"/>
                <a:ext cx="36720" cy="29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7">
            <p14:nvContentPartPr>
              <p14:cNvPr id="30720" name="Ink 30719">
                <a:extLst>
                  <a:ext uri="{FF2B5EF4-FFF2-40B4-BE49-F238E27FC236}">
                    <a16:creationId xmlns:a16="http://schemas.microsoft.com/office/drawing/2014/main" id="{2AAF5595-563E-5F69-A0BC-A5BB5AB22E42}"/>
                  </a:ext>
                </a:extLst>
              </p14:cNvPr>
              <p14:cNvContentPartPr/>
              <p14:nvPr/>
            </p14:nvContentPartPr>
            <p14:xfrm>
              <a:off x="5155041" y="3037252"/>
              <a:ext cx="360" cy="25200"/>
            </p14:xfrm>
          </p:contentPart>
        </mc:Choice>
        <mc:Fallback>
          <p:pic>
            <p:nvPicPr>
              <p:cNvPr id="30720" name="Ink 30719">
                <a:extLst>
                  <a:ext uri="{FF2B5EF4-FFF2-40B4-BE49-F238E27FC236}">
                    <a16:creationId xmlns:a16="http://schemas.microsoft.com/office/drawing/2014/main" id="{2AAF5595-563E-5F69-A0BC-A5BB5AB22E42}"/>
                  </a:ext>
                </a:extLst>
              </p:cNvPr>
              <p:cNvPicPr/>
              <p:nvPr/>
            </p:nvPicPr>
            <p:blipFill>
              <a:blip r:embed="rId128"/>
              <a:stretch>
                <a:fillRect/>
              </a:stretch>
            </p:blipFill>
            <p:spPr>
              <a:xfrm>
                <a:off x="5146401" y="3028612"/>
                <a:ext cx="1800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9">
            <p14:nvContentPartPr>
              <p14:cNvPr id="30809" name="Ink 30808">
                <a:extLst>
                  <a:ext uri="{FF2B5EF4-FFF2-40B4-BE49-F238E27FC236}">
                    <a16:creationId xmlns:a16="http://schemas.microsoft.com/office/drawing/2014/main" id="{2769505B-C138-12B6-97E3-9E0A8ECA9E3F}"/>
                  </a:ext>
                </a:extLst>
              </p14:cNvPr>
              <p14:cNvContentPartPr/>
              <p14:nvPr/>
            </p14:nvContentPartPr>
            <p14:xfrm>
              <a:off x="5408841" y="3848332"/>
              <a:ext cx="158400" cy="677520"/>
            </p14:xfrm>
          </p:contentPart>
        </mc:Choice>
        <mc:Fallback>
          <p:pic>
            <p:nvPicPr>
              <p:cNvPr id="30809" name="Ink 30808">
                <a:extLst>
                  <a:ext uri="{FF2B5EF4-FFF2-40B4-BE49-F238E27FC236}">
                    <a16:creationId xmlns:a16="http://schemas.microsoft.com/office/drawing/2014/main" id="{2769505B-C138-12B6-97E3-9E0A8ECA9E3F}"/>
                  </a:ext>
                </a:extLst>
              </p:cNvPr>
              <p:cNvPicPr/>
              <p:nvPr/>
            </p:nvPicPr>
            <p:blipFill>
              <a:blip r:embed="rId130"/>
              <a:stretch>
                <a:fillRect/>
              </a:stretch>
            </p:blipFill>
            <p:spPr>
              <a:xfrm>
                <a:off x="5390841" y="3830692"/>
                <a:ext cx="194040" cy="713160"/>
              </a:xfrm>
              <a:prstGeom prst="rect">
                <a:avLst/>
              </a:prstGeom>
            </p:spPr>
          </p:pic>
        </mc:Fallback>
      </mc:AlternateContent>
      <p:grpSp>
        <p:nvGrpSpPr>
          <p:cNvPr id="30814" name="Group 30813">
            <a:extLst>
              <a:ext uri="{FF2B5EF4-FFF2-40B4-BE49-F238E27FC236}">
                <a16:creationId xmlns:a16="http://schemas.microsoft.com/office/drawing/2014/main" id="{7A7F6F85-C3F3-7A9D-963F-707AB05F4431}"/>
              </a:ext>
            </a:extLst>
          </p:cNvPr>
          <p:cNvGrpSpPr/>
          <p:nvPr/>
        </p:nvGrpSpPr>
        <p:grpSpPr>
          <a:xfrm>
            <a:off x="5265201" y="4135612"/>
            <a:ext cx="466200" cy="478440"/>
            <a:chOff x="5265201" y="4135612"/>
            <a:chExt cx="466200" cy="478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30755" name="Ink 30754">
                  <a:extLst>
                    <a:ext uri="{FF2B5EF4-FFF2-40B4-BE49-F238E27FC236}">
                      <a16:creationId xmlns:a16="http://schemas.microsoft.com/office/drawing/2014/main" id="{93454EAE-2101-C19D-6296-28E42A2FA089}"/>
                    </a:ext>
                  </a:extLst>
                </p14:cNvPr>
                <p14:cNvContentPartPr/>
                <p14:nvPr/>
              </p14:nvContentPartPr>
              <p14:xfrm>
                <a:off x="5661561" y="4608652"/>
                <a:ext cx="25200" cy="5400"/>
              </p14:xfrm>
            </p:contentPart>
          </mc:Choice>
          <mc:Fallback>
            <p:pic>
              <p:nvPicPr>
                <p:cNvPr id="30755" name="Ink 30754">
                  <a:extLst>
                    <a:ext uri="{FF2B5EF4-FFF2-40B4-BE49-F238E27FC236}">
                      <a16:creationId xmlns:a16="http://schemas.microsoft.com/office/drawing/2014/main" id="{93454EAE-2101-C19D-6296-28E42A2FA089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643561" y="4591012"/>
                  <a:ext cx="608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30756" name="Ink 30755">
                  <a:extLst>
                    <a:ext uri="{FF2B5EF4-FFF2-40B4-BE49-F238E27FC236}">
                      <a16:creationId xmlns:a16="http://schemas.microsoft.com/office/drawing/2014/main" id="{E6C348A6-E02D-A2B5-6372-D522FBB44E3E}"/>
                    </a:ext>
                  </a:extLst>
                </p14:cNvPr>
                <p14:cNvContentPartPr/>
                <p14:nvPr/>
              </p14:nvContentPartPr>
              <p14:xfrm>
                <a:off x="5724201" y="4489492"/>
                <a:ext cx="7200" cy="69840"/>
              </p14:xfrm>
            </p:contentPart>
          </mc:Choice>
          <mc:Fallback>
            <p:pic>
              <p:nvPicPr>
                <p:cNvPr id="30756" name="Ink 30755">
                  <a:extLst>
                    <a:ext uri="{FF2B5EF4-FFF2-40B4-BE49-F238E27FC236}">
                      <a16:creationId xmlns:a16="http://schemas.microsoft.com/office/drawing/2014/main" id="{E6C348A6-E02D-A2B5-6372-D522FBB44E3E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706201" y="4471492"/>
                  <a:ext cx="4284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30812" name="Ink 30811">
                  <a:extLst>
                    <a:ext uri="{FF2B5EF4-FFF2-40B4-BE49-F238E27FC236}">
                      <a16:creationId xmlns:a16="http://schemas.microsoft.com/office/drawing/2014/main" id="{78F4AF65-DCD5-DFA4-58A4-7933D7353A69}"/>
                    </a:ext>
                  </a:extLst>
                </p14:cNvPr>
                <p14:cNvContentPartPr/>
                <p14:nvPr/>
              </p14:nvContentPartPr>
              <p14:xfrm>
                <a:off x="5265201" y="4135612"/>
                <a:ext cx="309240" cy="442800"/>
              </p14:xfrm>
            </p:contentPart>
          </mc:Choice>
          <mc:Fallback>
            <p:pic>
              <p:nvPicPr>
                <p:cNvPr id="30812" name="Ink 30811">
                  <a:extLst>
                    <a:ext uri="{FF2B5EF4-FFF2-40B4-BE49-F238E27FC236}">
                      <a16:creationId xmlns:a16="http://schemas.microsoft.com/office/drawing/2014/main" id="{78F4AF65-DCD5-DFA4-58A4-7933D7353A69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247561" y="4117612"/>
                  <a:ext cx="344880" cy="478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7">
            <p14:nvContentPartPr>
              <p14:cNvPr id="30815" name="Ink 30814">
                <a:extLst>
                  <a:ext uri="{FF2B5EF4-FFF2-40B4-BE49-F238E27FC236}">
                    <a16:creationId xmlns:a16="http://schemas.microsoft.com/office/drawing/2014/main" id="{3DB0442C-DE3B-2637-B9D7-93ED2EDC0608}"/>
                  </a:ext>
                </a:extLst>
              </p14:cNvPr>
              <p14:cNvContentPartPr/>
              <p14:nvPr/>
            </p14:nvContentPartPr>
            <p14:xfrm>
              <a:off x="5325681" y="4008892"/>
              <a:ext cx="115200" cy="216360"/>
            </p14:xfrm>
          </p:contentPart>
        </mc:Choice>
        <mc:Fallback>
          <p:pic>
            <p:nvPicPr>
              <p:cNvPr id="30815" name="Ink 30814">
                <a:extLst>
                  <a:ext uri="{FF2B5EF4-FFF2-40B4-BE49-F238E27FC236}">
                    <a16:creationId xmlns:a16="http://schemas.microsoft.com/office/drawing/2014/main" id="{3DB0442C-DE3B-2637-B9D7-93ED2EDC0608}"/>
                  </a:ext>
                </a:extLst>
              </p:cNvPr>
              <p:cNvPicPr/>
              <p:nvPr/>
            </p:nvPicPr>
            <p:blipFill>
              <a:blip r:embed="rId138"/>
              <a:stretch>
                <a:fillRect/>
              </a:stretch>
            </p:blipFill>
            <p:spPr>
              <a:xfrm>
                <a:off x="5307681" y="3991252"/>
                <a:ext cx="15084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9">
            <p14:nvContentPartPr>
              <p14:cNvPr id="30816" name="Ink 30815">
                <a:extLst>
                  <a:ext uri="{FF2B5EF4-FFF2-40B4-BE49-F238E27FC236}">
                    <a16:creationId xmlns:a16="http://schemas.microsoft.com/office/drawing/2014/main" id="{4FC43A9E-305C-5BA2-C30B-2C043C306FED}"/>
                  </a:ext>
                </a:extLst>
              </p14:cNvPr>
              <p14:cNvContentPartPr/>
              <p14:nvPr/>
            </p14:nvContentPartPr>
            <p14:xfrm>
              <a:off x="5322801" y="4012852"/>
              <a:ext cx="71280" cy="405000"/>
            </p14:xfrm>
          </p:contentPart>
        </mc:Choice>
        <mc:Fallback>
          <p:pic>
            <p:nvPicPr>
              <p:cNvPr id="30816" name="Ink 30815">
                <a:extLst>
                  <a:ext uri="{FF2B5EF4-FFF2-40B4-BE49-F238E27FC236}">
                    <a16:creationId xmlns:a16="http://schemas.microsoft.com/office/drawing/2014/main" id="{4FC43A9E-305C-5BA2-C30B-2C043C306FED}"/>
                  </a:ext>
                </a:extLst>
              </p:cNvPr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5305161" y="3994852"/>
                <a:ext cx="106920" cy="44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1">
            <p14:nvContentPartPr>
              <p14:cNvPr id="30817" name="Ink 30816">
                <a:extLst>
                  <a:ext uri="{FF2B5EF4-FFF2-40B4-BE49-F238E27FC236}">
                    <a16:creationId xmlns:a16="http://schemas.microsoft.com/office/drawing/2014/main" id="{21BE5833-7CEC-CFBF-1985-DF236515223E}"/>
                  </a:ext>
                </a:extLst>
              </p14:cNvPr>
              <p14:cNvContentPartPr/>
              <p14:nvPr/>
            </p14:nvContentPartPr>
            <p14:xfrm>
              <a:off x="5088441" y="4448452"/>
              <a:ext cx="231840" cy="140040"/>
            </p14:xfrm>
          </p:contentPart>
        </mc:Choice>
        <mc:Fallback>
          <p:pic>
            <p:nvPicPr>
              <p:cNvPr id="30817" name="Ink 30816">
                <a:extLst>
                  <a:ext uri="{FF2B5EF4-FFF2-40B4-BE49-F238E27FC236}">
                    <a16:creationId xmlns:a16="http://schemas.microsoft.com/office/drawing/2014/main" id="{21BE5833-7CEC-CFBF-1985-DF236515223E}"/>
                  </a:ext>
                </a:extLst>
              </p:cNvPr>
              <p:cNvPicPr/>
              <p:nvPr/>
            </p:nvPicPr>
            <p:blipFill>
              <a:blip r:embed="rId142"/>
              <a:stretch>
                <a:fillRect/>
              </a:stretch>
            </p:blipFill>
            <p:spPr>
              <a:xfrm>
                <a:off x="5070441" y="4430812"/>
                <a:ext cx="267480" cy="17568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Right Brace 3"/>
          <p:cNvSpPr/>
          <p:nvPr/>
        </p:nvSpPr>
        <p:spPr>
          <a:xfrm>
            <a:off x="5643163" y="3787301"/>
            <a:ext cx="345115" cy="1371600"/>
          </a:xfrm>
          <a:prstGeom prst="rightBrace">
            <a:avLst>
              <a:gd name="adj1" fmla="val 8333"/>
              <a:gd name="adj2" fmla="val 50680"/>
            </a:avLst>
          </a:prstGeom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725" name="TextBox 4"/>
          <p:cNvSpPr txBox="1">
            <a:spLocks noChangeArrowheads="1"/>
          </p:cNvSpPr>
          <p:nvPr/>
        </p:nvSpPr>
        <p:spPr bwMode="auto">
          <a:xfrm>
            <a:off x="5978915" y="4087606"/>
            <a:ext cx="1447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200" dirty="0">
                <a:latin typeface="Calibri"/>
              </a:rPr>
              <a:t>Basement membrane</a:t>
            </a:r>
          </a:p>
        </p:txBody>
      </p:sp>
      <p:sp>
        <p:nvSpPr>
          <p:cNvPr id="6" name="Right Brace 5"/>
          <p:cNvSpPr/>
          <p:nvPr/>
        </p:nvSpPr>
        <p:spPr>
          <a:xfrm>
            <a:off x="5643110" y="2228540"/>
            <a:ext cx="345221" cy="1371600"/>
          </a:xfrm>
          <a:prstGeom prst="rightBrace">
            <a:avLst>
              <a:gd name="adj1" fmla="val 8333"/>
              <a:gd name="adj2" fmla="val 50680"/>
            </a:avLst>
          </a:prstGeom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727" name="TextBox 4"/>
          <p:cNvSpPr txBox="1">
            <a:spLocks noChangeArrowheads="1"/>
          </p:cNvSpPr>
          <p:nvPr/>
        </p:nvSpPr>
        <p:spPr bwMode="auto">
          <a:xfrm>
            <a:off x="5958332" y="2665535"/>
            <a:ext cx="143564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200" dirty="0">
                <a:solidFill>
                  <a:prstClr val="black"/>
                </a:solidFill>
                <a:latin typeface="Calibri"/>
              </a:rPr>
              <a:t>Epithelium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43">
            <p14:nvContentPartPr>
              <p14:cNvPr id="30820" name="Ink 30819">
                <a:extLst>
                  <a:ext uri="{FF2B5EF4-FFF2-40B4-BE49-F238E27FC236}">
                    <a16:creationId xmlns:a16="http://schemas.microsoft.com/office/drawing/2014/main" id="{51F8056F-A52D-125B-9EFD-08253194DE5E}"/>
                  </a:ext>
                </a:extLst>
              </p14:cNvPr>
              <p14:cNvContentPartPr/>
              <p14:nvPr/>
            </p14:nvContentPartPr>
            <p14:xfrm>
              <a:off x="164195" y="5589869"/>
              <a:ext cx="924480" cy="160920"/>
            </p14:xfrm>
          </p:contentPart>
        </mc:Choice>
        <mc:Fallback>
          <p:pic>
            <p:nvPicPr>
              <p:cNvPr id="30820" name="Ink 30819">
                <a:extLst>
                  <a:ext uri="{FF2B5EF4-FFF2-40B4-BE49-F238E27FC236}">
                    <a16:creationId xmlns:a16="http://schemas.microsoft.com/office/drawing/2014/main" id="{51F8056F-A52D-125B-9EFD-08253194DE5E}"/>
                  </a:ext>
                </a:extLst>
              </p:cNvPr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101195" y="5526869"/>
                <a:ext cx="1050120" cy="28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5">
            <p14:nvContentPartPr>
              <p14:cNvPr id="30821" name="Ink 30820">
                <a:extLst>
                  <a:ext uri="{FF2B5EF4-FFF2-40B4-BE49-F238E27FC236}">
                    <a16:creationId xmlns:a16="http://schemas.microsoft.com/office/drawing/2014/main" id="{FEFB752C-1E31-03B6-EF1D-D5ED413DF4F3}"/>
                  </a:ext>
                </a:extLst>
              </p14:cNvPr>
              <p14:cNvContentPartPr/>
              <p14:nvPr/>
            </p14:nvContentPartPr>
            <p14:xfrm>
              <a:off x="365075" y="4868429"/>
              <a:ext cx="1167840" cy="469440"/>
            </p14:xfrm>
          </p:contentPart>
        </mc:Choice>
        <mc:Fallback>
          <p:pic>
            <p:nvPicPr>
              <p:cNvPr id="30821" name="Ink 30820">
                <a:extLst>
                  <a:ext uri="{FF2B5EF4-FFF2-40B4-BE49-F238E27FC236}">
                    <a16:creationId xmlns:a16="http://schemas.microsoft.com/office/drawing/2014/main" id="{FEFB752C-1E31-03B6-EF1D-D5ED413DF4F3}"/>
                  </a:ext>
                </a:extLst>
              </p:cNvPr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302075" y="4805429"/>
                <a:ext cx="1293480" cy="59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7">
            <p14:nvContentPartPr>
              <p14:cNvPr id="30822" name="Ink 30821">
                <a:extLst>
                  <a:ext uri="{FF2B5EF4-FFF2-40B4-BE49-F238E27FC236}">
                    <a16:creationId xmlns:a16="http://schemas.microsoft.com/office/drawing/2014/main" id="{B9E34C42-FD53-D827-9B1C-50B7AC10B6B7}"/>
                  </a:ext>
                </a:extLst>
              </p14:cNvPr>
              <p14:cNvContentPartPr/>
              <p14:nvPr/>
            </p14:nvContentPartPr>
            <p14:xfrm>
              <a:off x="664235" y="4962749"/>
              <a:ext cx="552600" cy="361800"/>
            </p14:xfrm>
          </p:contentPart>
        </mc:Choice>
        <mc:Fallback>
          <p:pic>
            <p:nvPicPr>
              <p:cNvPr id="30822" name="Ink 30821">
                <a:extLst>
                  <a:ext uri="{FF2B5EF4-FFF2-40B4-BE49-F238E27FC236}">
                    <a16:creationId xmlns:a16="http://schemas.microsoft.com/office/drawing/2014/main" id="{B9E34C42-FD53-D827-9B1C-50B7AC10B6B7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601595" y="4899749"/>
                <a:ext cx="678240" cy="48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9">
            <p14:nvContentPartPr>
              <p14:cNvPr id="30823" name="Ink 30822">
                <a:extLst>
                  <a:ext uri="{FF2B5EF4-FFF2-40B4-BE49-F238E27FC236}">
                    <a16:creationId xmlns:a16="http://schemas.microsoft.com/office/drawing/2014/main" id="{F0E247C9-E552-15A4-1C3F-928317782E5D}"/>
                  </a:ext>
                </a:extLst>
              </p14:cNvPr>
              <p14:cNvContentPartPr/>
              <p14:nvPr/>
            </p14:nvContentPartPr>
            <p14:xfrm>
              <a:off x="1085795" y="4854389"/>
              <a:ext cx="799560" cy="245880"/>
            </p14:xfrm>
          </p:contentPart>
        </mc:Choice>
        <mc:Fallback>
          <p:pic>
            <p:nvPicPr>
              <p:cNvPr id="30823" name="Ink 30822">
                <a:extLst>
                  <a:ext uri="{FF2B5EF4-FFF2-40B4-BE49-F238E27FC236}">
                    <a16:creationId xmlns:a16="http://schemas.microsoft.com/office/drawing/2014/main" id="{F0E247C9-E552-15A4-1C3F-928317782E5D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1022795" y="4791389"/>
                <a:ext cx="925200" cy="37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1">
            <p14:nvContentPartPr>
              <p14:cNvPr id="30824" name="Ink 30823">
                <a:extLst>
                  <a:ext uri="{FF2B5EF4-FFF2-40B4-BE49-F238E27FC236}">
                    <a16:creationId xmlns:a16="http://schemas.microsoft.com/office/drawing/2014/main" id="{675FAF55-CE6C-053B-EF56-8379F91F9579}"/>
                  </a:ext>
                </a:extLst>
              </p14:cNvPr>
              <p14:cNvContentPartPr/>
              <p14:nvPr/>
            </p14:nvContentPartPr>
            <p14:xfrm>
              <a:off x="1967435" y="4682309"/>
              <a:ext cx="512640" cy="134640"/>
            </p14:xfrm>
          </p:contentPart>
        </mc:Choice>
        <mc:Fallback>
          <p:pic>
            <p:nvPicPr>
              <p:cNvPr id="30824" name="Ink 30823">
                <a:extLst>
                  <a:ext uri="{FF2B5EF4-FFF2-40B4-BE49-F238E27FC236}">
                    <a16:creationId xmlns:a16="http://schemas.microsoft.com/office/drawing/2014/main" id="{675FAF55-CE6C-053B-EF56-8379F91F9579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1904795" y="4619309"/>
                <a:ext cx="638280" cy="26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3">
            <p14:nvContentPartPr>
              <p14:cNvPr id="30829" name="Ink 30828">
                <a:extLst>
                  <a:ext uri="{FF2B5EF4-FFF2-40B4-BE49-F238E27FC236}">
                    <a16:creationId xmlns:a16="http://schemas.microsoft.com/office/drawing/2014/main" id="{13C3AA02-1CE1-A01B-628F-905B99F042D0}"/>
                  </a:ext>
                </a:extLst>
              </p14:cNvPr>
              <p14:cNvContentPartPr/>
              <p14:nvPr/>
            </p14:nvContentPartPr>
            <p14:xfrm>
              <a:off x="2552586" y="4673722"/>
              <a:ext cx="172080" cy="64440"/>
            </p14:xfrm>
          </p:contentPart>
        </mc:Choice>
        <mc:Fallback>
          <p:pic>
            <p:nvPicPr>
              <p:cNvPr id="30829" name="Ink 30828">
                <a:extLst>
                  <a:ext uri="{FF2B5EF4-FFF2-40B4-BE49-F238E27FC236}">
                    <a16:creationId xmlns:a16="http://schemas.microsoft.com/office/drawing/2014/main" id="{13C3AA02-1CE1-A01B-628F-905B99F042D0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2543946" y="4664722"/>
                <a:ext cx="189720" cy="8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5">
            <p14:nvContentPartPr>
              <p14:cNvPr id="30832" name="Ink 30831">
                <a:extLst>
                  <a:ext uri="{FF2B5EF4-FFF2-40B4-BE49-F238E27FC236}">
                    <a16:creationId xmlns:a16="http://schemas.microsoft.com/office/drawing/2014/main" id="{EBE32C63-E2F1-997F-DC7F-16BEFE6F7FF0}"/>
                  </a:ext>
                </a:extLst>
              </p14:cNvPr>
              <p14:cNvContentPartPr/>
              <p14:nvPr/>
            </p14:nvContentPartPr>
            <p14:xfrm>
              <a:off x="2532426" y="4619002"/>
              <a:ext cx="373320" cy="90720"/>
            </p14:xfrm>
          </p:contentPart>
        </mc:Choice>
        <mc:Fallback>
          <p:pic>
            <p:nvPicPr>
              <p:cNvPr id="30832" name="Ink 30831">
                <a:extLst>
                  <a:ext uri="{FF2B5EF4-FFF2-40B4-BE49-F238E27FC236}">
                    <a16:creationId xmlns:a16="http://schemas.microsoft.com/office/drawing/2014/main" id="{EBE32C63-E2F1-997F-DC7F-16BEFE6F7FF0}"/>
                  </a:ext>
                </a:extLst>
              </p:cNvPr>
              <p:cNvPicPr/>
              <p:nvPr/>
            </p:nvPicPr>
            <p:blipFill>
              <a:blip r:embed="rId156"/>
              <a:stretch>
                <a:fillRect/>
              </a:stretch>
            </p:blipFill>
            <p:spPr>
              <a:xfrm>
                <a:off x="2523786" y="4610362"/>
                <a:ext cx="390960" cy="1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7">
            <p14:nvContentPartPr>
              <p14:cNvPr id="30835" name="Ink 30834">
                <a:extLst>
                  <a:ext uri="{FF2B5EF4-FFF2-40B4-BE49-F238E27FC236}">
                    <a16:creationId xmlns:a16="http://schemas.microsoft.com/office/drawing/2014/main" id="{4338C41D-C7B3-0BAD-4438-A2A1DD241936}"/>
                  </a:ext>
                </a:extLst>
              </p14:cNvPr>
              <p14:cNvContentPartPr/>
              <p14:nvPr/>
            </p14:nvContentPartPr>
            <p14:xfrm>
              <a:off x="2405346" y="4714402"/>
              <a:ext cx="131760" cy="65520"/>
            </p14:xfrm>
          </p:contentPart>
        </mc:Choice>
        <mc:Fallback>
          <p:pic>
            <p:nvPicPr>
              <p:cNvPr id="30835" name="Ink 30834">
                <a:extLst>
                  <a:ext uri="{FF2B5EF4-FFF2-40B4-BE49-F238E27FC236}">
                    <a16:creationId xmlns:a16="http://schemas.microsoft.com/office/drawing/2014/main" id="{4338C41D-C7B3-0BAD-4438-A2A1DD241936}"/>
                  </a:ext>
                </a:extLst>
              </p:cNvPr>
              <p:cNvPicPr/>
              <p:nvPr/>
            </p:nvPicPr>
            <p:blipFill>
              <a:blip r:embed="rId158"/>
              <a:stretch>
                <a:fillRect/>
              </a:stretch>
            </p:blipFill>
            <p:spPr>
              <a:xfrm>
                <a:off x="2396706" y="4705762"/>
                <a:ext cx="149400" cy="8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9">
            <p14:nvContentPartPr>
              <p14:cNvPr id="30838" name="Ink 30837">
                <a:extLst>
                  <a:ext uri="{FF2B5EF4-FFF2-40B4-BE49-F238E27FC236}">
                    <a16:creationId xmlns:a16="http://schemas.microsoft.com/office/drawing/2014/main" id="{2FA34290-BD35-6828-3C52-19C7B70570F4}"/>
                  </a:ext>
                </a:extLst>
              </p14:cNvPr>
              <p14:cNvContentPartPr/>
              <p14:nvPr/>
            </p14:nvContentPartPr>
            <p14:xfrm>
              <a:off x="2630706" y="4655362"/>
              <a:ext cx="107280" cy="63360"/>
            </p14:xfrm>
          </p:contentPart>
        </mc:Choice>
        <mc:Fallback>
          <p:pic>
            <p:nvPicPr>
              <p:cNvPr id="30838" name="Ink 30837">
                <a:extLst>
                  <a:ext uri="{FF2B5EF4-FFF2-40B4-BE49-F238E27FC236}">
                    <a16:creationId xmlns:a16="http://schemas.microsoft.com/office/drawing/2014/main" id="{2FA34290-BD35-6828-3C52-19C7B70570F4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2622066" y="4646722"/>
                <a:ext cx="124920" cy="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1">
            <p14:nvContentPartPr>
              <p14:cNvPr id="30841" name="Ink 30840">
                <a:extLst>
                  <a:ext uri="{FF2B5EF4-FFF2-40B4-BE49-F238E27FC236}">
                    <a16:creationId xmlns:a16="http://schemas.microsoft.com/office/drawing/2014/main" id="{C5EE7A7E-0EDF-AEDD-FA34-9ABDE0D50376}"/>
                  </a:ext>
                </a:extLst>
              </p14:cNvPr>
              <p14:cNvContentPartPr/>
              <p14:nvPr/>
            </p14:nvContentPartPr>
            <p14:xfrm>
              <a:off x="2632866" y="4637722"/>
              <a:ext cx="185760" cy="15840"/>
            </p14:xfrm>
          </p:contentPart>
        </mc:Choice>
        <mc:Fallback>
          <p:pic>
            <p:nvPicPr>
              <p:cNvPr id="30841" name="Ink 30840">
                <a:extLst>
                  <a:ext uri="{FF2B5EF4-FFF2-40B4-BE49-F238E27FC236}">
                    <a16:creationId xmlns:a16="http://schemas.microsoft.com/office/drawing/2014/main" id="{C5EE7A7E-0EDF-AEDD-FA34-9ABDE0D50376}"/>
                  </a:ext>
                </a:extLst>
              </p:cNvPr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2623866" y="4628722"/>
                <a:ext cx="203400" cy="3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3">
            <p14:nvContentPartPr>
              <p14:cNvPr id="30844" name="Ink 30843">
                <a:extLst>
                  <a:ext uri="{FF2B5EF4-FFF2-40B4-BE49-F238E27FC236}">
                    <a16:creationId xmlns:a16="http://schemas.microsoft.com/office/drawing/2014/main" id="{52E297CB-0439-94F2-B756-27E23A5EDEF4}"/>
                  </a:ext>
                </a:extLst>
              </p14:cNvPr>
              <p14:cNvContentPartPr/>
              <p14:nvPr/>
            </p14:nvContentPartPr>
            <p14:xfrm>
              <a:off x="2736906" y="4615762"/>
              <a:ext cx="161640" cy="25200"/>
            </p14:xfrm>
          </p:contentPart>
        </mc:Choice>
        <mc:Fallback>
          <p:pic>
            <p:nvPicPr>
              <p:cNvPr id="30844" name="Ink 30843">
                <a:extLst>
                  <a:ext uri="{FF2B5EF4-FFF2-40B4-BE49-F238E27FC236}">
                    <a16:creationId xmlns:a16="http://schemas.microsoft.com/office/drawing/2014/main" id="{52E297CB-0439-94F2-B756-27E23A5EDEF4}"/>
                  </a:ext>
                </a:extLst>
              </p:cNvPr>
              <p:cNvPicPr/>
              <p:nvPr/>
            </p:nvPicPr>
            <p:blipFill>
              <a:blip r:embed="rId164"/>
              <a:stretch>
                <a:fillRect/>
              </a:stretch>
            </p:blipFill>
            <p:spPr>
              <a:xfrm>
                <a:off x="2727906" y="4607122"/>
                <a:ext cx="17928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5">
            <p14:nvContentPartPr>
              <p14:cNvPr id="30847" name="Ink 30846">
                <a:extLst>
                  <a:ext uri="{FF2B5EF4-FFF2-40B4-BE49-F238E27FC236}">
                    <a16:creationId xmlns:a16="http://schemas.microsoft.com/office/drawing/2014/main" id="{AFD832F2-4F8F-AA86-034F-0201F1AB4EC4}"/>
                  </a:ext>
                </a:extLst>
              </p14:cNvPr>
              <p14:cNvContentPartPr/>
              <p14:nvPr/>
            </p14:nvContentPartPr>
            <p14:xfrm>
              <a:off x="2717106" y="4648522"/>
              <a:ext cx="101880" cy="5040"/>
            </p14:xfrm>
          </p:contentPart>
        </mc:Choice>
        <mc:Fallback>
          <p:pic>
            <p:nvPicPr>
              <p:cNvPr id="30847" name="Ink 30846">
                <a:extLst>
                  <a:ext uri="{FF2B5EF4-FFF2-40B4-BE49-F238E27FC236}">
                    <a16:creationId xmlns:a16="http://schemas.microsoft.com/office/drawing/2014/main" id="{AFD832F2-4F8F-AA86-034F-0201F1AB4EC4}"/>
                  </a:ext>
                </a:extLst>
              </p:cNvPr>
              <p:cNvPicPr/>
              <p:nvPr/>
            </p:nvPicPr>
            <p:blipFill>
              <a:blip r:embed="rId166"/>
              <a:stretch>
                <a:fillRect/>
              </a:stretch>
            </p:blipFill>
            <p:spPr>
              <a:xfrm>
                <a:off x="2708466" y="4639522"/>
                <a:ext cx="119520" cy="2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7">
            <p14:nvContentPartPr>
              <p14:cNvPr id="30850" name="Ink 30849">
                <a:extLst>
                  <a:ext uri="{FF2B5EF4-FFF2-40B4-BE49-F238E27FC236}">
                    <a16:creationId xmlns:a16="http://schemas.microsoft.com/office/drawing/2014/main" id="{EABF9C7E-9E91-1476-8AF5-CD394CE74A25}"/>
                  </a:ext>
                </a:extLst>
              </p14:cNvPr>
              <p14:cNvContentPartPr/>
              <p14:nvPr/>
            </p14:nvContentPartPr>
            <p14:xfrm>
              <a:off x="2905386" y="4601002"/>
              <a:ext cx="18360" cy="33480"/>
            </p14:xfrm>
          </p:contentPart>
        </mc:Choice>
        <mc:Fallback>
          <p:pic>
            <p:nvPicPr>
              <p:cNvPr id="30850" name="Ink 30849">
                <a:extLst>
                  <a:ext uri="{FF2B5EF4-FFF2-40B4-BE49-F238E27FC236}">
                    <a16:creationId xmlns:a16="http://schemas.microsoft.com/office/drawing/2014/main" id="{EABF9C7E-9E91-1476-8AF5-CD394CE74A25}"/>
                  </a:ext>
                </a:extLst>
              </p:cNvPr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2896386" y="4592362"/>
                <a:ext cx="36000" cy="511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855" name="Group 30854">
            <a:extLst>
              <a:ext uri="{FF2B5EF4-FFF2-40B4-BE49-F238E27FC236}">
                <a16:creationId xmlns:a16="http://schemas.microsoft.com/office/drawing/2014/main" id="{8F1209E0-04C6-CC7E-BC3D-DD881ADCA1C3}"/>
              </a:ext>
            </a:extLst>
          </p:cNvPr>
          <p:cNvGrpSpPr/>
          <p:nvPr/>
        </p:nvGrpSpPr>
        <p:grpSpPr>
          <a:xfrm>
            <a:off x="2486706" y="4610362"/>
            <a:ext cx="402120" cy="117720"/>
            <a:chOff x="2486706" y="4610362"/>
            <a:chExt cx="402120" cy="117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30825" name="Ink 30824">
                  <a:extLst>
                    <a:ext uri="{FF2B5EF4-FFF2-40B4-BE49-F238E27FC236}">
                      <a16:creationId xmlns:a16="http://schemas.microsoft.com/office/drawing/2014/main" id="{013B8057-C255-3AA4-2833-55B8E38DA154}"/>
                    </a:ext>
                  </a:extLst>
                </p14:cNvPr>
                <p14:cNvContentPartPr/>
                <p14:nvPr/>
              </p14:nvContentPartPr>
              <p14:xfrm>
                <a:off x="2572026" y="4666882"/>
                <a:ext cx="108000" cy="29880"/>
              </p14:xfrm>
            </p:contentPart>
          </mc:Choice>
          <mc:Fallback>
            <p:pic>
              <p:nvPicPr>
                <p:cNvPr id="30825" name="Ink 30824">
                  <a:extLst>
                    <a:ext uri="{FF2B5EF4-FFF2-40B4-BE49-F238E27FC236}">
                      <a16:creationId xmlns:a16="http://schemas.microsoft.com/office/drawing/2014/main" id="{013B8057-C255-3AA4-2833-55B8E38DA154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2563026" y="4658242"/>
                  <a:ext cx="12564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30826" name="Ink 30825">
                  <a:extLst>
                    <a:ext uri="{FF2B5EF4-FFF2-40B4-BE49-F238E27FC236}">
                      <a16:creationId xmlns:a16="http://schemas.microsoft.com/office/drawing/2014/main" id="{8D3A29F0-3BDD-9C7B-C8B7-E296F61204DE}"/>
                    </a:ext>
                  </a:extLst>
                </p14:cNvPr>
                <p14:cNvContentPartPr/>
                <p14:nvPr/>
              </p14:nvContentPartPr>
              <p14:xfrm>
                <a:off x="2486706" y="4666882"/>
                <a:ext cx="178200" cy="61200"/>
              </p14:xfrm>
            </p:contentPart>
          </mc:Choice>
          <mc:Fallback>
            <p:pic>
              <p:nvPicPr>
                <p:cNvPr id="30826" name="Ink 30825">
                  <a:extLst>
                    <a:ext uri="{FF2B5EF4-FFF2-40B4-BE49-F238E27FC236}">
                      <a16:creationId xmlns:a16="http://schemas.microsoft.com/office/drawing/2014/main" id="{8D3A29F0-3BDD-9C7B-C8B7-E296F61204DE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477706" y="4658242"/>
                  <a:ext cx="19584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30853" name="Ink 30852">
                  <a:extLst>
                    <a:ext uri="{FF2B5EF4-FFF2-40B4-BE49-F238E27FC236}">
                      <a16:creationId xmlns:a16="http://schemas.microsoft.com/office/drawing/2014/main" id="{87E1AF54-22DC-776C-C988-50CC8F5C6B3E}"/>
                    </a:ext>
                  </a:extLst>
                </p14:cNvPr>
                <p14:cNvContentPartPr/>
                <p14:nvPr/>
              </p14:nvContentPartPr>
              <p14:xfrm>
                <a:off x="2600826" y="4610362"/>
                <a:ext cx="288000" cy="52200"/>
              </p14:xfrm>
            </p:contentPart>
          </mc:Choice>
          <mc:Fallback>
            <p:pic>
              <p:nvPicPr>
                <p:cNvPr id="30853" name="Ink 30852">
                  <a:extLst>
                    <a:ext uri="{FF2B5EF4-FFF2-40B4-BE49-F238E27FC236}">
                      <a16:creationId xmlns:a16="http://schemas.microsoft.com/office/drawing/2014/main" id="{87E1AF54-22DC-776C-C988-50CC8F5C6B3E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592186" y="4601362"/>
                  <a:ext cx="305640" cy="69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25576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8327889" y="2346202"/>
            <a:ext cx="822228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+mj-lt"/>
              </a:rPr>
              <a:t>Basal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lamina</a:t>
            </a:r>
          </a:p>
        </p:txBody>
      </p:sp>
      <p:sp>
        <p:nvSpPr>
          <p:cNvPr id="19" name="TextBox 4"/>
          <p:cNvSpPr txBox="1">
            <a:spLocks noChangeArrowheads="1"/>
          </p:cNvSpPr>
          <p:nvPr/>
        </p:nvSpPr>
        <p:spPr bwMode="auto">
          <a:xfrm>
            <a:off x="7519215" y="4102871"/>
            <a:ext cx="1052638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+mj-lt"/>
              </a:rPr>
              <a:t>Reticular lamina</a:t>
            </a:r>
          </a:p>
        </p:txBody>
      </p:sp>
      <p:pic>
        <p:nvPicPr>
          <p:cNvPr id="5" name="Picture 4" descr="BM.jpg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73" t="1201" r="3020" b="4185"/>
          <a:stretch/>
        </p:blipFill>
        <p:spPr>
          <a:xfrm>
            <a:off x="1763357" y="784289"/>
            <a:ext cx="5548357" cy="5017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18127" y="5996479"/>
            <a:ext cx="60520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Anchoring fibrils</a:t>
            </a:r>
            <a:br>
              <a:rPr lang="en-US" dirty="0"/>
            </a:br>
            <a:r>
              <a:rPr lang="en-US" dirty="0"/>
              <a:t>(made of a different type of collagen not worth memorizing)</a:t>
            </a:r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>
          <a:xfrm flipH="1" flipV="1">
            <a:off x="4610610" y="5618514"/>
            <a:ext cx="85430" cy="410623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18127" y="5357034"/>
            <a:ext cx="203884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Reticular fibers</a:t>
            </a:r>
            <a:br>
              <a:rPr lang="en-US" dirty="0"/>
            </a:br>
            <a:r>
              <a:rPr lang="en-US" dirty="0"/>
              <a:t>(Type III collagen)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421278" y="4939159"/>
            <a:ext cx="7883" cy="485281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591189" y="1625802"/>
            <a:ext cx="2038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Epithelial cell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-89013" y="2961666"/>
            <a:ext cx="1829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Type IV collagen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1213556" y="2784673"/>
            <a:ext cx="563482" cy="263324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4"/>
          <p:cNvSpPr txBox="1">
            <a:spLocks noChangeArrowheads="1"/>
          </p:cNvSpPr>
          <p:nvPr/>
        </p:nvSpPr>
        <p:spPr bwMode="auto">
          <a:xfrm>
            <a:off x="6575779" y="2292227"/>
            <a:ext cx="162277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en-US" dirty="0">
                <a:latin typeface="+mj-lt"/>
              </a:rPr>
              <a:t>lamina lucida</a:t>
            </a:r>
          </a:p>
        </p:txBody>
      </p:sp>
      <p:sp>
        <p:nvSpPr>
          <p:cNvPr id="45" name="TextBox 4"/>
          <p:cNvSpPr txBox="1">
            <a:spLocks noChangeArrowheads="1"/>
          </p:cNvSpPr>
          <p:nvPr/>
        </p:nvSpPr>
        <p:spPr bwMode="auto">
          <a:xfrm>
            <a:off x="6741881" y="2698627"/>
            <a:ext cx="145667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en-US" dirty="0">
                <a:latin typeface="+mj-lt"/>
              </a:rPr>
              <a:t>lamina densa</a:t>
            </a:r>
          </a:p>
        </p:txBody>
      </p:sp>
      <p:sp>
        <p:nvSpPr>
          <p:cNvPr id="50" name="Rectangle 3"/>
          <p:cNvSpPr>
            <a:spLocks noChangeArrowheads="1"/>
          </p:cNvSpPr>
          <p:nvPr/>
        </p:nvSpPr>
        <p:spPr bwMode="auto">
          <a:xfrm>
            <a:off x="268713" y="177479"/>
            <a:ext cx="86868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200" dirty="0">
                <a:solidFill>
                  <a:srgbClr val="E05400"/>
                </a:solidFill>
                <a:latin typeface="+mj-lt"/>
                <a:cs typeface="Tahoma" pitchFamily="34" charset="0"/>
              </a:rPr>
              <a:t>Composition of Basal Lamina and Reticular Lamina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52D70DA0-7032-4D9F-67A2-984732FB7274}"/>
              </a:ext>
            </a:extLst>
          </p:cNvPr>
          <p:cNvSpPr/>
          <p:nvPr/>
        </p:nvSpPr>
        <p:spPr>
          <a:xfrm>
            <a:off x="8185944" y="2326467"/>
            <a:ext cx="215638" cy="685800"/>
          </a:xfrm>
          <a:prstGeom prst="rightBrace">
            <a:avLst>
              <a:gd name="adj1" fmla="val 8333"/>
              <a:gd name="adj2" fmla="val 50680"/>
            </a:avLst>
          </a:prstGeom>
          <a:ln w="254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2AAB1F7B-DDB8-0C36-36BB-307A2B84D128}"/>
              </a:ext>
            </a:extLst>
          </p:cNvPr>
          <p:cNvSpPr/>
          <p:nvPr/>
        </p:nvSpPr>
        <p:spPr>
          <a:xfrm>
            <a:off x="7284136" y="3104241"/>
            <a:ext cx="215638" cy="2899123"/>
          </a:xfrm>
          <a:prstGeom prst="rightBrace">
            <a:avLst>
              <a:gd name="adj1" fmla="val 8333"/>
              <a:gd name="adj2" fmla="val 50680"/>
            </a:avLst>
          </a:prstGeom>
          <a:ln w="254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0649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2113" y="94040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Don’t make this mistake!</a:t>
            </a:r>
          </a:p>
        </p:txBody>
      </p:sp>
      <p:sp>
        <p:nvSpPr>
          <p:cNvPr id="32771" name="Content Placeholder 3"/>
          <p:cNvSpPr>
            <a:spLocks noGrp="1"/>
          </p:cNvSpPr>
          <p:nvPr>
            <p:ph idx="1"/>
          </p:nvPr>
        </p:nvSpPr>
        <p:spPr>
          <a:xfrm>
            <a:off x="1031026" y="2247527"/>
            <a:ext cx="7085123" cy="2908353"/>
          </a:xfrm>
        </p:spPr>
        <p:txBody>
          <a:bodyPr>
            <a:noAutofit/>
          </a:bodyPr>
          <a:lstStyle/>
          <a:p>
            <a:pPr marL="0" indent="0" algn="ctr">
              <a:spcBef>
                <a:spcPts val="1800"/>
              </a:spcBef>
              <a:buNone/>
            </a:pPr>
            <a:r>
              <a:rPr lang="en-US" sz="2800" dirty="0"/>
              <a:t> “Basal lamina” and “basement membrane” </a:t>
            </a:r>
            <a:br>
              <a:rPr lang="en-US" sz="2800" dirty="0"/>
            </a:br>
            <a:r>
              <a:rPr lang="en-US" sz="2800" dirty="0"/>
              <a:t>are sometimes used interchangeably. 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en-US" sz="2800" dirty="0"/>
              <a:t>This is wrong, wrong, wrong!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en-US" sz="2800" dirty="0"/>
              <a:t>The basal lamina is </a:t>
            </a:r>
            <a:r>
              <a:rPr lang="en-US" sz="2800" dirty="0">
                <a:solidFill>
                  <a:srgbClr val="509601"/>
                </a:solidFill>
              </a:rPr>
              <a:t>part of </a:t>
            </a:r>
            <a:r>
              <a:rPr lang="en-US" sz="2800" dirty="0"/>
              <a:t>the basement membrane. They are not the same thing.</a:t>
            </a:r>
            <a:endParaRPr lang="en-US" sz="2800" dirty="0">
              <a:solidFill>
                <a:srgbClr val="E054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60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Epithelium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63149" y="2417338"/>
            <a:ext cx="5979896" cy="2686863"/>
          </a:xfrm>
        </p:spPr>
        <p:txBody>
          <a:bodyPr>
            <a:no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Function and types of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Structure of epithelium</a:t>
            </a:r>
          </a:p>
          <a:p>
            <a:pPr lvl="1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Basement membrane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Intercellular junctions</a:t>
            </a:r>
          </a:p>
        </p:txBody>
      </p:sp>
    </p:spTree>
    <p:extLst>
      <p:ext uri="{BB962C8B-B14F-4D97-AF65-F5344CB8AC3E}">
        <p14:creationId xmlns:p14="http://schemas.microsoft.com/office/powerpoint/2010/main" val="1231143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1934" y="274638"/>
            <a:ext cx="8922066" cy="99524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Intercellular junctions connect epithelial cells</a:t>
            </a:r>
          </a:p>
        </p:txBody>
      </p:sp>
      <p:sp>
        <p:nvSpPr>
          <p:cNvPr id="37891" name="Content Placeholder 3"/>
          <p:cNvSpPr>
            <a:spLocks noGrp="1"/>
          </p:cNvSpPr>
          <p:nvPr>
            <p:ph idx="1"/>
          </p:nvPr>
        </p:nvSpPr>
        <p:spPr>
          <a:xfrm>
            <a:off x="651651" y="1648976"/>
            <a:ext cx="8116377" cy="4701411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/>
              <a:t>Intercellular junctions are present in many tissues but are especially numerous and prominent in epithelium. 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Tight junction (zonula occludens)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Adhering junction (or zonula adherens)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Desmosome (macula adherens)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Hemidesmosome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Gap junction </a:t>
            </a:r>
          </a:p>
        </p:txBody>
      </p:sp>
    </p:spTree>
    <p:extLst>
      <p:ext uri="{BB962C8B-B14F-4D97-AF65-F5344CB8AC3E}">
        <p14:creationId xmlns:p14="http://schemas.microsoft.com/office/powerpoint/2010/main" val="2276971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883581-323D-48D0-4EF5-9D95C34D7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DD27A6-4F2D-BB22-B368-B640BAE5A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656" y="0"/>
            <a:ext cx="7667754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Intercellular Junctions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AAF3233-21A2-E214-6F0E-C79FA99F28D8}"/>
                  </a:ext>
                </a:extLst>
              </p14:cNvPr>
              <p14:cNvContentPartPr/>
              <p14:nvPr/>
            </p14:nvContentPartPr>
            <p14:xfrm>
              <a:off x="3873446" y="1135474"/>
              <a:ext cx="690840" cy="309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AAF3233-21A2-E214-6F0E-C79FA99F28D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37446" y="1099474"/>
                <a:ext cx="76248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865BFA7-0653-6EC2-4218-E18F41AD8A4D}"/>
                  </a:ext>
                </a:extLst>
              </p14:cNvPr>
              <p14:cNvContentPartPr/>
              <p14:nvPr/>
            </p14:nvContentPartPr>
            <p14:xfrm>
              <a:off x="3399686" y="885994"/>
              <a:ext cx="1448640" cy="3092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865BFA7-0653-6EC2-4218-E18F41AD8A4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63686" y="849994"/>
                <a:ext cx="1520280" cy="38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4E54D34-3BC1-FDDE-9AAF-1B48DDC5B692}"/>
                  </a:ext>
                </a:extLst>
              </p14:cNvPr>
              <p14:cNvContentPartPr/>
              <p14:nvPr/>
            </p14:nvContentPartPr>
            <p14:xfrm>
              <a:off x="3059126" y="1049434"/>
              <a:ext cx="2121480" cy="2203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4E54D34-3BC1-FDDE-9AAF-1B48DDC5B69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23126" y="1013434"/>
                <a:ext cx="2193120" cy="29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C438054-E014-7F82-6D05-7ABA4CFAD399}"/>
                  </a:ext>
                </a:extLst>
              </p14:cNvPr>
              <p14:cNvContentPartPr/>
              <p14:nvPr/>
            </p14:nvContentPartPr>
            <p14:xfrm>
              <a:off x="4708646" y="1197754"/>
              <a:ext cx="560520" cy="1090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C438054-E014-7F82-6D05-7ABA4CFAD39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672646" y="1161754"/>
                <a:ext cx="63216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8AAC0D7-B7B0-B0F3-0A12-5BBF313D055C}"/>
                  </a:ext>
                </a:extLst>
              </p14:cNvPr>
              <p14:cNvContentPartPr/>
              <p14:nvPr/>
            </p14:nvContentPartPr>
            <p14:xfrm>
              <a:off x="4327931" y="1271211"/>
              <a:ext cx="28440" cy="1036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8AAC0D7-B7B0-B0F3-0A12-5BBF313D055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91469" y="1235211"/>
                <a:ext cx="100998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727A8F7-0CEF-6B2D-0CC0-426072F7939C}"/>
                  </a:ext>
                </a:extLst>
              </p14:cNvPr>
              <p14:cNvContentPartPr/>
              <p14:nvPr/>
            </p14:nvContentPartPr>
            <p14:xfrm>
              <a:off x="4290131" y="1442571"/>
              <a:ext cx="32400" cy="111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727A8F7-0CEF-6B2D-0CC0-426072F7939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285811" y="1438251"/>
                <a:ext cx="41040" cy="198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Cell Adhesion, Cell Communication | Learn Science at Scitable">
            <a:extLst>
              <a:ext uri="{FF2B5EF4-FFF2-40B4-BE49-F238E27FC236}">
                <a16:creationId xmlns:a16="http://schemas.microsoft.com/office/drawing/2014/main" id="{D9025C90-1595-CE7D-34CC-A1952B98630B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5579" t="6635" r="5541" b="9784"/>
          <a:stretch>
            <a:fillRect/>
          </a:stretch>
        </p:blipFill>
        <p:spPr>
          <a:xfrm>
            <a:off x="432671" y="837561"/>
            <a:ext cx="8278657" cy="602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48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379D23-F799-00B5-109D-C4E274CCF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F1E404-7B3E-68A8-D1FB-0A6B9F4DF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656" y="0"/>
            <a:ext cx="7667754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Intercellular Junctions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473FFB2-E9B8-E28D-F8BA-0FD5093CFC4B}"/>
                  </a:ext>
                </a:extLst>
              </p14:cNvPr>
              <p14:cNvContentPartPr/>
              <p14:nvPr/>
            </p14:nvContentPartPr>
            <p14:xfrm>
              <a:off x="3873446" y="1135474"/>
              <a:ext cx="690840" cy="309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473FFB2-E9B8-E28D-F8BA-0FD5093CFC4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37446" y="1099474"/>
                <a:ext cx="76248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1169383-6811-F774-039F-68C4E94EF97D}"/>
                  </a:ext>
                </a:extLst>
              </p14:cNvPr>
              <p14:cNvContentPartPr/>
              <p14:nvPr/>
            </p14:nvContentPartPr>
            <p14:xfrm>
              <a:off x="3399686" y="885994"/>
              <a:ext cx="1448640" cy="3092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1169383-6811-F774-039F-68C4E94EF97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63686" y="849994"/>
                <a:ext cx="1520280" cy="38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38AA8A7-AB0B-5B31-57C8-ADE41740EC35}"/>
                  </a:ext>
                </a:extLst>
              </p14:cNvPr>
              <p14:cNvContentPartPr/>
              <p14:nvPr/>
            </p14:nvContentPartPr>
            <p14:xfrm>
              <a:off x="3059126" y="1049434"/>
              <a:ext cx="2121480" cy="2203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38AA8A7-AB0B-5B31-57C8-ADE41740EC3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23126" y="1013434"/>
                <a:ext cx="2193120" cy="29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A010452-7704-A389-B1E4-ABECA9F14EE0}"/>
                  </a:ext>
                </a:extLst>
              </p14:cNvPr>
              <p14:cNvContentPartPr/>
              <p14:nvPr/>
            </p14:nvContentPartPr>
            <p14:xfrm>
              <a:off x="4708646" y="1197754"/>
              <a:ext cx="560520" cy="1090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A010452-7704-A389-B1E4-ABECA9F14EE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672646" y="1161754"/>
                <a:ext cx="63216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8FE4175-641E-9164-0C5C-22B8BA818114}"/>
                  </a:ext>
                </a:extLst>
              </p14:cNvPr>
              <p14:cNvContentPartPr/>
              <p14:nvPr/>
            </p14:nvContentPartPr>
            <p14:xfrm>
              <a:off x="4327931" y="1271211"/>
              <a:ext cx="28440" cy="1036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8FE4175-641E-9164-0C5C-22B8BA81811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91469" y="1235211"/>
                <a:ext cx="100998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C5184AF-A59E-3323-45A9-36180FE06C76}"/>
                  </a:ext>
                </a:extLst>
              </p14:cNvPr>
              <p14:cNvContentPartPr/>
              <p14:nvPr/>
            </p14:nvContentPartPr>
            <p14:xfrm>
              <a:off x="4290131" y="1442571"/>
              <a:ext cx="32400" cy="111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C5184AF-A59E-3323-45A9-36180FE06C7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285811" y="1438251"/>
                <a:ext cx="41040" cy="198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Cell Adhesion, Cell Communication | Learn Science at Scitable">
            <a:extLst>
              <a:ext uri="{FF2B5EF4-FFF2-40B4-BE49-F238E27FC236}">
                <a16:creationId xmlns:a16="http://schemas.microsoft.com/office/drawing/2014/main" id="{FD00D38A-4DA0-2537-B552-50877C553266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16138" t="6635" r="17725" b="12880"/>
          <a:stretch>
            <a:fillRect/>
          </a:stretch>
        </p:blipFill>
        <p:spPr>
          <a:xfrm>
            <a:off x="1416204" y="837561"/>
            <a:ext cx="6160253" cy="579741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B85BDB5-D107-C9C5-2A9A-738BE830971D}"/>
                  </a:ext>
                </a:extLst>
              </p14:cNvPr>
              <p14:cNvContentPartPr/>
              <p14:nvPr/>
            </p14:nvContentPartPr>
            <p14:xfrm>
              <a:off x="3711650" y="1662421"/>
              <a:ext cx="169920" cy="14724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B85BDB5-D107-C9C5-2A9A-738BE830971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707330" y="1658101"/>
                <a:ext cx="178560" cy="15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A8025F5-0526-26DD-20CA-61244C080A31}"/>
                  </a:ext>
                </a:extLst>
              </p14:cNvPr>
              <p14:cNvContentPartPr/>
              <p14:nvPr/>
            </p14:nvContentPartPr>
            <p14:xfrm>
              <a:off x="6429290" y="1362541"/>
              <a:ext cx="2520" cy="3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A8025F5-0526-26DD-20CA-61244C080A3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420650" y="1353541"/>
                <a:ext cx="2016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E30E794E-3B14-C3B9-D7A9-1FCC1C3AC41E}"/>
                  </a:ext>
                </a:extLst>
              </p14:cNvPr>
              <p14:cNvContentPartPr/>
              <p14:nvPr/>
            </p14:nvContentPartPr>
            <p14:xfrm>
              <a:off x="3550010" y="1858981"/>
              <a:ext cx="697680" cy="9504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E30E794E-3B14-C3B9-D7A9-1FCC1C3AC41E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541370" y="1849981"/>
                <a:ext cx="715320" cy="11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E99F737-F230-F116-E424-4130A68713A8}"/>
                  </a:ext>
                </a:extLst>
              </p14:cNvPr>
              <p14:cNvContentPartPr/>
              <p14:nvPr/>
            </p14:nvContentPartPr>
            <p14:xfrm>
              <a:off x="3665570" y="1598701"/>
              <a:ext cx="262080" cy="2084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E99F737-F230-F116-E424-4130A68713A8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656930" y="1589701"/>
                <a:ext cx="27972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26896F43-3A66-9120-D8EB-5CCBB9578D7E}"/>
                  </a:ext>
                </a:extLst>
              </p14:cNvPr>
              <p14:cNvContentPartPr/>
              <p14:nvPr/>
            </p14:nvContentPartPr>
            <p14:xfrm>
              <a:off x="3714170" y="1652701"/>
              <a:ext cx="405360" cy="13068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26896F43-3A66-9120-D8EB-5CCBB9578D7E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705530" y="1643701"/>
                <a:ext cx="423000" cy="148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4BC3928E-2249-8115-7284-154940084A53}"/>
              </a:ext>
            </a:extLst>
          </p:cNvPr>
          <p:cNvGrpSpPr/>
          <p:nvPr/>
        </p:nvGrpSpPr>
        <p:grpSpPr>
          <a:xfrm>
            <a:off x="3824330" y="1626061"/>
            <a:ext cx="344520" cy="138600"/>
            <a:chOff x="3824330" y="1626061"/>
            <a:chExt cx="344520" cy="138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0D5B364-20ED-8EF6-BAD9-CF7955F0ED52}"/>
                    </a:ext>
                  </a:extLst>
                </p14:cNvPr>
                <p14:cNvContentPartPr/>
                <p14:nvPr/>
              </p14:nvContentPartPr>
              <p14:xfrm>
                <a:off x="3920090" y="1666021"/>
                <a:ext cx="190440" cy="4932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0D5B364-20ED-8EF6-BAD9-CF7955F0ED52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911450" y="1657381"/>
                  <a:ext cx="2080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8F9C06A5-3780-CE67-3959-FB54788B6F38}"/>
                    </a:ext>
                  </a:extLst>
                </p14:cNvPr>
                <p14:cNvContentPartPr/>
                <p14:nvPr/>
              </p14:nvContentPartPr>
              <p14:xfrm>
                <a:off x="3974450" y="1700221"/>
                <a:ext cx="95760" cy="1728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8F9C06A5-3780-CE67-3959-FB54788B6F38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965810" y="1691221"/>
                  <a:ext cx="11340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A5241D45-BD9F-D78E-2A56-3F2409491C10}"/>
                    </a:ext>
                  </a:extLst>
                </p14:cNvPr>
                <p14:cNvContentPartPr/>
                <p14:nvPr/>
              </p14:nvContentPartPr>
              <p14:xfrm>
                <a:off x="3824330" y="1626061"/>
                <a:ext cx="344520" cy="1386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A5241D45-BD9F-D78E-2A56-3F2409491C10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815690" y="1617061"/>
                  <a:ext cx="362160" cy="156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B2D8CB1B-8C1F-C0E9-87B6-74FA80DF8AAE}"/>
                  </a:ext>
                </a:extLst>
              </p14:cNvPr>
              <p14:cNvContentPartPr/>
              <p14:nvPr/>
            </p14:nvContentPartPr>
            <p14:xfrm>
              <a:off x="3506090" y="2686261"/>
              <a:ext cx="105840" cy="1152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B2D8CB1B-8C1F-C0E9-87B6-74FA80DF8AAE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497450" y="2677621"/>
                <a:ext cx="123480" cy="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508D0EF1-3B0F-9BCA-2A40-74DA0722E052}"/>
                  </a:ext>
                </a:extLst>
              </p14:cNvPr>
              <p14:cNvContentPartPr/>
              <p14:nvPr/>
            </p14:nvContentPartPr>
            <p14:xfrm>
              <a:off x="3851690" y="1899661"/>
              <a:ext cx="92160" cy="32364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508D0EF1-3B0F-9BCA-2A40-74DA0722E052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843050" y="1890661"/>
                <a:ext cx="109800" cy="34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C02BED79-6EFB-39BA-54EF-705A5C33E63F}"/>
                  </a:ext>
                </a:extLst>
              </p14:cNvPr>
              <p14:cNvContentPartPr/>
              <p14:nvPr/>
            </p14:nvContentPartPr>
            <p14:xfrm>
              <a:off x="3843770" y="1875541"/>
              <a:ext cx="483120" cy="13068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C02BED79-6EFB-39BA-54EF-705A5C33E63F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3835130" y="1866901"/>
                <a:ext cx="50076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F29431CD-62F0-459F-A3E1-698BFE26C573}"/>
                  </a:ext>
                </a:extLst>
              </p14:cNvPr>
              <p14:cNvContentPartPr/>
              <p14:nvPr/>
            </p14:nvContentPartPr>
            <p14:xfrm>
              <a:off x="3768170" y="1850701"/>
              <a:ext cx="574920" cy="8460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F29431CD-62F0-459F-A3E1-698BFE26C573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759170" y="1841701"/>
                <a:ext cx="592560" cy="10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3D178D11-BF48-C51A-0B71-B19A8E9B8BDA}"/>
                  </a:ext>
                </a:extLst>
              </p14:cNvPr>
              <p14:cNvContentPartPr/>
              <p14:nvPr/>
            </p14:nvContentPartPr>
            <p14:xfrm>
              <a:off x="3838370" y="2128261"/>
              <a:ext cx="156240" cy="10476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3D178D11-BF48-C51A-0B71-B19A8E9B8BDA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3829730" y="2119621"/>
                <a:ext cx="173880" cy="12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F9CF5B81-1834-B94A-206E-758AD980C78A}"/>
                  </a:ext>
                </a:extLst>
              </p14:cNvPr>
              <p14:cNvContentPartPr/>
              <p14:nvPr/>
            </p14:nvContentPartPr>
            <p14:xfrm>
              <a:off x="4194050" y="2121061"/>
              <a:ext cx="192960" cy="6156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F9CF5B81-1834-B94A-206E-758AD980C78A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4185410" y="2112421"/>
                <a:ext cx="21060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666FD4DF-4E07-CDC2-91E4-1AE5931C2350}"/>
                  </a:ext>
                </a:extLst>
              </p14:cNvPr>
              <p14:cNvContentPartPr/>
              <p14:nvPr/>
            </p14:nvContentPartPr>
            <p14:xfrm>
              <a:off x="3832250" y="2111341"/>
              <a:ext cx="208440" cy="10260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666FD4DF-4E07-CDC2-91E4-1AE5931C2350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3823250" y="2102341"/>
                <a:ext cx="226080" cy="12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1BCFA8AF-57CF-AC59-8A17-CD11FAD6A784}"/>
                  </a:ext>
                </a:extLst>
              </p14:cNvPr>
              <p14:cNvContentPartPr/>
              <p14:nvPr/>
            </p14:nvContentPartPr>
            <p14:xfrm>
              <a:off x="3840530" y="2142661"/>
              <a:ext cx="225000" cy="106560"/>
            </p14:xfrm>
          </p:contentPart>
        </mc:Choice>
        <mc:Fallback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1BCFA8AF-57CF-AC59-8A17-CD11FAD6A784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831890" y="2133661"/>
                <a:ext cx="24264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B035E7E4-C1BE-38CA-B269-A232D2B3EECA}"/>
                  </a:ext>
                </a:extLst>
              </p14:cNvPr>
              <p14:cNvContentPartPr/>
              <p14:nvPr/>
            </p14:nvContentPartPr>
            <p14:xfrm>
              <a:off x="3897770" y="2250301"/>
              <a:ext cx="36000" cy="972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B035E7E4-C1BE-38CA-B269-A232D2B3EECA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3888770" y="2241301"/>
                <a:ext cx="53640" cy="2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96817DDC-D621-90F0-C69F-15D9423448FD}"/>
                  </a:ext>
                </a:extLst>
              </p14:cNvPr>
              <p14:cNvContentPartPr/>
              <p14:nvPr/>
            </p14:nvContentPartPr>
            <p14:xfrm>
              <a:off x="3824330" y="2231221"/>
              <a:ext cx="73440" cy="1980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96817DDC-D621-90F0-C69F-15D9423448FD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3815330" y="2222221"/>
                <a:ext cx="9108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B983363B-446E-F62E-A940-6B5C753D3C86}"/>
                  </a:ext>
                </a:extLst>
              </p14:cNvPr>
              <p14:cNvContentPartPr/>
              <p14:nvPr/>
            </p14:nvContentPartPr>
            <p14:xfrm>
              <a:off x="3638512" y="5797917"/>
              <a:ext cx="104400" cy="8424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B983363B-446E-F62E-A940-6B5C753D3C86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3629512" y="5788917"/>
                <a:ext cx="12204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5F0FEDD7-1DCD-960A-71BB-87BD000DB86D}"/>
                  </a:ext>
                </a:extLst>
              </p14:cNvPr>
              <p14:cNvContentPartPr/>
              <p14:nvPr/>
            </p14:nvContentPartPr>
            <p14:xfrm>
              <a:off x="3597832" y="5765877"/>
              <a:ext cx="115920" cy="212760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5F0FEDD7-1DCD-960A-71BB-87BD000DB86D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3589192" y="5756877"/>
                <a:ext cx="13356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417FEFA7-75F8-DFA5-7471-14993E8948FF}"/>
                  </a:ext>
                </a:extLst>
              </p14:cNvPr>
              <p14:cNvContentPartPr/>
              <p14:nvPr/>
            </p14:nvContentPartPr>
            <p14:xfrm>
              <a:off x="3505312" y="5795757"/>
              <a:ext cx="209160" cy="115920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417FEFA7-75F8-DFA5-7471-14993E8948FF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3496312" y="5787117"/>
                <a:ext cx="22680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A90F54BA-6116-5B2E-3A79-FEBF8BF35847}"/>
                  </a:ext>
                </a:extLst>
              </p14:cNvPr>
              <p14:cNvContentPartPr/>
              <p14:nvPr/>
            </p14:nvContentPartPr>
            <p14:xfrm>
              <a:off x="3259432" y="5816997"/>
              <a:ext cx="174600" cy="135360"/>
            </p14:xfrm>
          </p:contentPart>
        </mc:Choice>
        <mc:Fallback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A90F54BA-6116-5B2E-3A79-FEBF8BF35847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3250432" y="5808357"/>
                <a:ext cx="19224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B76E9216-A9E1-BFDD-F51E-1F23ED85A369}"/>
                  </a:ext>
                </a:extLst>
              </p14:cNvPr>
              <p14:cNvContentPartPr/>
              <p14:nvPr/>
            </p14:nvContentPartPr>
            <p14:xfrm>
              <a:off x="3326392" y="5912397"/>
              <a:ext cx="79560" cy="3204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B76E9216-A9E1-BFDD-F51E-1F23ED85A369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3317392" y="5903397"/>
                <a:ext cx="9720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1331CF3E-C4B4-99A7-02C6-399FFD566113}"/>
                  </a:ext>
                </a:extLst>
              </p14:cNvPr>
              <p14:cNvContentPartPr/>
              <p14:nvPr/>
            </p14:nvContentPartPr>
            <p14:xfrm>
              <a:off x="3258712" y="5796837"/>
              <a:ext cx="252360" cy="165240"/>
            </p14:xfrm>
          </p:contentPart>
        </mc:Choice>
        <mc:Fallback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1331CF3E-C4B4-99A7-02C6-399FFD566113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3250072" y="5788197"/>
                <a:ext cx="27000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5729C912-7325-936D-99D7-F76FAB2CC766}"/>
                  </a:ext>
                </a:extLst>
              </p14:cNvPr>
              <p14:cNvContentPartPr/>
              <p14:nvPr/>
            </p14:nvContentPartPr>
            <p14:xfrm>
              <a:off x="3070792" y="5801517"/>
              <a:ext cx="207720" cy="102600"/>
            </p14:xfrm>
          </p:contentPart>
        </mc:Choice>
        <mc:Fallback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5729C912-7325-936D-99D7-F76FAB2CC766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3061792" y="5792517"/>
                <a:ext cx="225360" cy="12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93C22E90-9558-05A4-D5EE-5D314C4A19F9}"/>
                  </a:ext>
                </a:extLst>
              </p14:cNvPr>
              <p14:cNvContentPartPr/>
              <p14:nvPr/>
            </p14:nvContentPartPr>
            <p14:xfrm>
              <a:off x="3080533" y="5767203"/>
              <a:ext cx="215640" cy="159480"/>
            </p14:xfrm>
          </p:contentPart>
        </mc:Choice>
        <mc:Fallback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93C22E90-9558-05A4-D5EE-5D314C4A19F9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3071893" y="5758563"/>
                <a:ext cx="233280" cy="17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3EE5438E-3D3D-6EB1-E59E-6668757FB8E1}"/>
                  </a:ext>
                </a:extLst>
              </p14:cNvPr>
              <p14:cNvContentPartPr/>
              <p14:nvPr/>
            </p14:nvContentPartPr>
            <p14:xfrm>
              <a:off x="2904493" y="5803923"/>
              <a:ext cx="46800" cy="69120"/>
            </p14:xfrm>
          </p:contentPart>
        </mc:Choice>
        <mc:Fallback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3EE5438E-3D3D-6EB1-E59E-6668757FB8E1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2895493" y="5794923"/>
                <a:ext cx="64440" cy="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61F8D3DE-9EE0-874D-1774-6C42C4D42303}"/>
                  </a:ext>
                </a:extLst>
              </p14:cNvPr>
              <p14:cNvContentPartPr/>
              <p14:nvPr/>
            </p14:nvContentPartPr>
            <p14:xfrm>
              <a:off x="2908813" y="5782323"/>
              <a:ext cx="253080" cy="184680"/>
            </p14:xfrm>
          </p:contentPart>
        </mc:Choice>
        <mc:Fallback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61F8D3DE-9EE0-874D-1774-6C42C4D42303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2899813" y="5773683"/>
                <a:ext cx="270720" cy="20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D4CD8031-D888-B7A4-8134-12585163C0AE}"/>
                  </a:ext>
                </a:extLst>
              </p14:cNvPr>
              <p14:cNvContentPartPr/>
              <p14:nvPr/>
            </p14:nvContentPartPr>
            <p14:xfrm>
              <a:off x="2955613" y="5774763"/>
              <a:ext cx="154800" cy="155880"/>
            </p14:xfrm>
          </p:contentPart>
        </mc:Choice>
        <mc:Fallback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D4CD8031-D888-B7A4-8134-12585163C0AE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2946973" y="5765763"/>
                <a:ext cx="172440" cy="17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82933DA6-91C4-76D2-B94C-045151D19576}"/>
                  </a:ext>
                </a:extLst>
              </p14:cNvPr>
              <p14:cNvContentPartPr/>
              <p14:nvPr/>
            </p14:nvContentPartPr>
            <p14:xfrm>
              <a:off x="2901613" y="5750643"/>
              <a:ext cx="131400" cy="102240"/>
            </p14:xfrm>
          </p:contentPart>
        </mc:Choice>
        <mc:Fallback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82933DA6-91C4-76D2-B94C-045151D19576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2892973" y="5741643"/>
                <a:ext cx="149040" cy="119880"/>
              </a:xfrm>
              <a:prstGeom prst="rect">
                <a:avLst/>
              </a:prstGeom>
            </p:spPr>
          </p:pic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7A8863EC-7D8D-4EFF-7FED-B9BB016DCF61}"/>
              </a:ext>
            </a:extLst>
          </p:cNvPr>
          <p:cNvGrpSpPr/>
          <p:nvPr/>
        </p:nvGrpSpPr>
        <p:grpSpPr>
          <a:xfrm>
            <a:off x="2947693" y="5814003"/>
            <a:ext cx="139320" cy="99360"/>
            <a:chOff x="2947693" y="5814003"/>
            <a:chExt cx="139320" cy="99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7E3B779-6934-49C5-F3E4-41864843B9E1}"/>
                    </a:ext>
                  </a:extLst>
                </p14:cNvPr>
                <p14:cNvContentPartPr/>
                <p14:nvPr/>
              </p14:nvContentPartPr>
              <p14:xfrm>
                <a:off x="2970013" y="5828043"/>
                <a:ext cx="117000" cy="8532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D7E3B779-6934-49C5-F3E4-41864843B9E1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961373" y="5819403"/>
                  <a:ext cx="1346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B785E67-4E60-5F89-87A6-74825D4659F2}"/>
                    </a:ext>
                  </a:extLst>
                </p14:cNvPr>
                <p14:cNvContentPartPr/>
                <p14:nvPr/>
              </p14:nvContentPartPr>
              <p14:xfrm>
                <a:off x="2970013" y="5828043"/>
                <a:ext cx="360" cy="36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B785E67-4E60-5F89-87A6-74825D4659F2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961373" y="581940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57152841-C561-0D96-1F5B-9C162E58E66A}"/>
                    </a:ext>
                  </a:extLst>
                </p14:cNvPr>
                <p14:cNvContentPartPr/>
                <p14:nvPr/>
              </p14:nvContentPartPr>
              <p14:xfrm>
                <a:off x="3067573" y="5890683"/>
                <a:ext cx="2160" cy="504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57152841-C561-0D96-1F5B-9C162E58E66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3058933" y="5882043"/>
                  <a:ext cx="198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DEFE5210-3A77-3FA6-AD31-73BC17298369}"/>
                    </a:ext>
                  </a:extLst>
                </p14:cNvPr>
                <p14:cNvContentPartPr/>
                <p14:nvPr/>
              </p14:nvContentPartPr>
              <p14:xfrm>
                <a:off x="2947693" y="5814003"/>
                <a:ext cx="120240" cy="7740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DEFE5210-3A77-3FA6-AD31-73BC17298369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939053" y="5805003"/>
                  <a:ext cx="137880" cy="9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405DFABD-B8F8-6ACC-DCE2-B94D0766F6A2}"/>
                  </a:ext>
                </a:extLst>
              </p14:cNvPr>
              <p14:cNvContentPartPr/>
              <p14:nvPr/>
            </p14:nvContentPartPr>
            <p14:xfrm>
              <a:off x="2867773" y="5884923"/>
              <a:ext cx="132480" cy="53640"/>
            </p14:xfrm>
          </p:contentPart>
        </mc:Choice>
        <mc:Fallback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405DFABD-B8F8-6ACC-DCE2-B94D0766F6A2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2859133" y="5876283"/>
                <a:ext cx="15012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E81E6551-B178-A4ED-91AE-5AA34B6848BB}"/>
                  </a:ext>
                </a:extLst>
              </p14:cNvPr>
              <p14:cNvContentPartPr/>
              <p14:nvPr/>
            </p14:nvContentPartPr>
            <p14:xfrm>
              <a:off x="3042733" y="5817603"/>
              <a:ext cx="163800" cy="106920"/>
            </p14:xfrm>
          </p:contentPart>
        </mc:Choice>
        <mc:Fallback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E81E6551-B178-A4ED-91AE-5AA34B6848BB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3034093" y="5808963"/>
                <a:ext cx="181440" cy="12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4E8B58FA-F08E-C86B-94D8-82736C374FA0}"/>
                  </a:ext>
                </a:extLst>
              </p14:cNvPr>
              <p14:cNvContentPartPr/>
              <p14:nvPr/>
            </p14:nvContentPartPr>
            <p14:xfrm>
              <a:off x="3442048" y="5824988"/>
              <a:ext cx="360" cy="360"/>
            </p14:xfrm>
          </p:contentPart>
        </mc:Choice>
        <mc:Fallback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4E8B58FA-F08E-C86B-94D8-82736C374FA0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3433048" y="581634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85935D76-7485-94A2-2F10-A7D5FAE043B2}"/>
                  </a:ext>
                </a:extLst>
              </p14:cNvPr>
              <p14:cNvContentPartPr/>
              <p14:nvPr/>
            </p14:nvContentPartPr>
            <p14:xfrm>
              <a:off x="3433768" y="5738588"/>
              <a:ext cx="272880" cy="147240"/>
            </p14:xfrm>
          </p:contentPart>
        </mc:Choice>
        <mc:Fallback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85935D76-7485-94A2-2F10-A7D5FAE043B2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3415768" y="5720948"/>
                <a:ext cx="30852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89AAC2D5-DE89-27DF-0985-CDBCFB5FBE69}"/>
                  </a:ext>
                </a:extLst>
              </p14:cNvPr>
              <p14:cNvContentPartPr/>
              <p14:nvPr/>
            </p14:nvContentPartPr>
            <p14:xfrm>
              <a:off x="3146488" y="5715908"/>
              <a:ext cx="360" cy="360"/>
            </p14:xfrm>
          </p:contentPart>
        </mc:Choice>
        <mc:Fallback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89AAC2D5-DE89-27DF-0985-CDBCFB5FBE69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3128488" y="569790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7DF5DE7E-591B-5E16-E785-7B9E446D1DE4}"/>
                  </a:ext>
                </a:extLst>
              </p14:cNvPr>
              <p14:cNvContentPartPr/>
              <p14:nvPr/>
            </p14:nvContentPartPr>
            <p14:xfrm>
              <a:off x="3263848" y="5808068"/>
              <a:ext cx="342360" cy="147240"/>
            </p14:xfrm>
          </p:contentPart>
        </mc:Choice>
        <mc:Fallback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7DF5DE7E-591B-5E16-E785-7B9E446D1DE4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3246208" y="5790068"/>
                <a:ext cx="378000" cy="182880"/>
              </a:xfrm>
              <a:prstGeom prst="rect">
                <a:avLst/>
              </a:prstGeom>
            </p:spPr>
          </p:pic>
        </mc:Fallback>
      </mc:AlternateContent>
      <p:grpSp>
        <p:nvGrpSpPr>
          <p:cNvPr id="82" name="Group 81">
            <a:extLst>
              <a:ext uri="{FF2B5EF4-FFF2-40B4-BE49-F238E27FC236}">
                <a16:creationId xmlns:a16="http://schemas.microsoft.com/office/drawing/2014/main" id="{83639B48-46FA-223D-6451-16A4AF6145A7}"/>
              </a:ext>
            </a:extLst>
          </p:cNvPr>
          <p:cNvGrpSpPr/>
          <p:nvPr/>
        </p:nvGrpSpPr>
        <p:grpSpPr>
          <a:xfrm>
            <a:off x="3054688" y="5733548"/>
            <a:ext cx="399960" cy="234360"/>
            <a:chOff x="3054688" y="5733548"/>
            <a:chExt cx="399960" cy="234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7FC88F9A-2009-4097-B4B0-D6A0D2FFB837}"/>
                    </a:ext>
                  </a:extLst>
                </p14:cNvPr>
                <p14:cNvContentPartPr/>
                <p14:nvPr/>
              </p14:nvContentPartPr>
              <p14:xfrm>
                <a:off x="3054688" y="5733548"/>
                <a:ext cx="399960" cy="23436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7FC88F9A-2009-4097-B4B0-D6A0D2FFB837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3036688" y="5715548"/>
                  <a:ext cx="43560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271364ED-FBCD-AE8F-B44E-8109EFF772F2}"/>
                    </a:ext>
                  </a:extLst>
                </p14:cNvPr>
                <p14:cNvContentPartPr/>
                <p14:nvPr/>
              </p14:nvContentPartPr>
              <p14:xfrm>
                <a:off x="3391648" y="5867108"/>
                <a:ext cx="360" cy="36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271364ED-FBCD-AE8F-B44E-8109EFF772F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373648" y="584910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40894EA8-63DB-17F8-8B25-C2F8E8A9C2C9}"/>
                    </a:ext>
                  </a:extLst>
                </p14:cNvPr>
                <p14:cNvContentPartPr/>
                <p14:nvPr/>
              </p14:nvContentPartPr>
              <p14:xfrm>
                <a:off x="3375088" y="5884388"/>
                <a:ext cx="360" cy="36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40894EA8-63DB-17F8-8B25-C2F8E8A9C2C9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357088" y="586674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D372D3DB-5E9B-A24F-ABF0-65F6FE029DF6}"/>
                    </a:ext>
                  </a:extLst>
                </p14:cNvPr>
                <p14:cNvContentPartPr/>
                <p14:nvPr/>
              </p14:nvContentPartPr>
              <p14:xfrm>
                <a:off x="3375088" y="5884388"/>
                <a:ext cx="360" cy="36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D372D3DB-5E9B-A24F-ABF0-65F6FE029DF6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357088" y="5866748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1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D7308A00-812A-EEE5-1469-E71FC9E18C82}"/>
                  </a:ext>
                </a:extLst>
              </p14:cNvPr>
              <p14:cNvContentPartPr/>
              <p14:nvPr/>
            </p14:nvContentPartPr>
            <p14:xfrm>
              <a:off x="3115865" y="5875575"/>
              <a:ext cx="55080" cy="37800"/>
            </p14:xfrm>
          </p:contentPart>
        </mc:Choice>
        <mc:Fallback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D7308A00-812A-EEE5-1469-E71FC9E18C82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3107225" y="5866575"/>
                <a:ext cx="72720" cy="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3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CAE58B88-7FCA-0006-EEA7-8512AE31C11E}"/>
                  </a:ext>
                </a:extLst>
              </p14:cNvPr>
              <p14:cNvContentPartPr/>
              <p14:nvPr/>
            </p14:nvContentPartPr>
            <p14:xfrm>
              <a:off x="3421505" y="5839575"/>
              <a:ext cx="115920" cy="37800"/>
            </p14:xfrm>
          </p:contentPart>
        </mc:Choice>
        <mc:Fallback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CAE58B88-7FCA-0006-EEA7-8512AE31C11E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3412505" y="5830935"/>
                <a:ext cx="133560" cy="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5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DF002C87-DA52-009E-CDD7-8F33B12D4BFA}"/>
                  </a:ext>
                </a:extLst>
              </p14:cNvPr>
              <p14:cNvContentPartPr/>
              <p14:nvPr/>
            </p14:nvContentPartPr>
            <p14:xfrm>
              <a:off x="3418985" y="5834535"/>
              <a:ext cx="360" cy="360"/>
            </p14:xfrm>
          </p:contentPart>
        </mc:Choice>
        <mc:Fallback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DF002C87-DA52-009E-CDD7-8F33B12D4BFA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3410345" y="582553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7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C13A647D-6EB2-591C-DAE7-1AF8CAC2938B}"/>
                  </a:ext>
                </a:extLst>
              </p14:cNvPr>
              <p14:cNvContentPartPr/>
              <p14:nvPr/>
            </p14:nvContentPartPr>
            <p14:xfrm>
              <a:off x="3521585" y="5884935"/>
              <a:ext cx="78480" cy="20520"/>
            </p14:xfrm>
          </p:contentPart>
        </mc:Choice>
        <mc:Fallback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C13A647D-6EB2-591C-DAE7-1AF8CAC2938B}"/>
                  </a:ext>
                </a:extLst>
              </p:cNvPr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3512585" y="5876295"/>
                <a:ext cx="96120" cy="3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4820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6600" y="0"/>
            <a:ext cx="8699129" cy="97399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Tight junction (zona occludens)</a:t>
            </a:r>
          </a:p>
        </p:txBody>
      </p:sp>
      <p:sp>
        <p:nvSpPr>
          <p:cNvPr id="39940" name="Content Placeholder 1"/>
          <p:cNvSpPr>
            <a:spLocks noGrp="1"/>
          </p:cNvSpPr>
          <p:nvPr>
            <p:ph sz="half" idx="1"/>
          </p:nvPr>
        </p:nvSpPr>
        <p:spPr>
          <a:xfrm>
            <a:off x="5029200" y="1455670"/>
            <a:ext cx="3853804" cy="1973330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400" dirty="0">
                <a:solidFill>
                  <a:srgbClr val="000000"/>
                </a:solidFill>
              </a:rPr>
              <a:t>Form a super-tight seal towards the top of two adjacent cell to prevent flow of materials between cells. </a:t>
            </a:r>
          </a:p>
        </p:txBody>
      </p:sp>
      <p:pic>
        <p:nvPicPr>
          <p:cNvPr id="4" name="Picture 3" descr="Cell Adhesion, Cell Communication | Learn Science at Scitable">
            <a:extLst>
              <a:ext uri="{FF2B5EF4-FFF2-40B4-BE49-F238E27FC236}">
                <a16:creationId xmlns:a16="http://schemas.microsoft.com/office/drawing/2014/main" id="{3066BFFA-AE1C-7ABB-7263-A4DD258217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497" t="17737" r="60921" b="26649"/>
          <a:stretch>
            <a:fillRect/>
          </a:stretch>
        </p:blipFill>
        <p:spPr>
          <a:xfrm>
            <a:off x="1745316" y="973990"/>
            <a:ext cx="2834956" cy="53991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A3EEDE-FBE9-8C36-CCEE-326FAD2C4157}"/>
              </a:ext>
            </a:extLst>
          </p:cNvPr>
          <p:cNvSpPr/>
          <p:nvPr/>
        </p:nvSpPr>
        <p:spPr>
          <a:xfrm>
            <a:off x="1847088" y="1588076"/>
            <a:ext cx="776190" cy="615628"/>
          </a:xfrm>
          <a:prstGeom prst="rect">
            <a:avLst/>
          </a:prstGeom>
          <a:noFill/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0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Epithelium Lecture Objectives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554196" y="1891590"/>
            <a:ext cx="8268155" cy="3690070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</a:pPr>
            <a:r>
              <a:rPr lang="en-US" sz="2800" dirty="0"/>
              <a:t>Describe the structural and functional relationship between: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epithelium and connective tissue, and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epithelium and basal lamina.</a:t>
            </a:r>
          </a:p>
          <a:p>
            <a:pPr>
              <a:spcBef>
                <a:spcPts val="2400"/>
              </a:spcBef>
            </a:pPr>
            <a:r>
              <a:rPr lang="en-US" sz="2800" dirty="0"/>
              <a:t>Describe the structural and functional features of epithelial intercellular junctions and specializations of the apical surface of epithelial cells.</a:t>
            </a:r>
          </a:p>
          <a:p>
            <a:pPr>
              <a:spcBef>
                <a:spcPts val="2400"/>
              </a:spcBef>
            </a:pP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625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6600" y="0"/>
            <a:ext cx="8699129" cy="97399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Adherens junction (zonula adherens)</a:t>
            </a:r>
          </a:p>
        </p:txBody>
      </p:sp>
      <p:pic>
        <p:nvPicPr>
          <p:cNvPr id="2" name="Picture 1" descr="Cell Adhesion, Cell Communication | Learn Science at Scitable">
            <a:extLst>
              <a:ext uri="{FF2B5EF4-FFF2-40B4-BE49-F238E27FC236}">
                <a16:creationId xmlns:a16="http://schemas.microsoft.com/office/drawing/2014/main" id="{1BD76B02-210C-B9C4-8559-1750CF98BC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497" t="17737" r="60921" b="26649"/>
          <a:stretch>
            <a:fillRect/>
          </a:stretch>
        </p:blipFill>
        <p:spPr>
          <a:xfrm>
            <a:off x="1745316" y="973990"/>
            <a:ext cx="2834956" cy="53991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4373E5-18BB-F666-B576-1E2517BBD12D}"/>
              </a:ext>
            </a:extLst>
          </p:cNvPr>
          <p:cNvSpPr/>
          <p:nvPr/>
        </p:nvSpPr>
        <p:spPr>
          <a:xfrm>
            <a:off x="1745316" y="2411036"/>
            <a:ext cx="869868" cy="615628"/>
          </a:xfrm>
          <a:prstGeom prst="rect">
            <a:avLst/>
          </a:prstGeom>
          <a:noFill/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17D41BE-17F6-6D24-067F-970405F4517D}"/>
              </a:ext>
            </a:extLst>
          </p:cNvPr>
          <p:cNvSpPr txBox="1">
            <a:spLocks/>
          </p:cNvSpPr>
          <p:nvPr/>
        </p:nvSpPr>
        <p:spPr>
          <a:xfrm>
            <a:off x="5027917" y="2341751"/>
            <a:ext cx="3853804" cy="1973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Arial"/>
              <a:buNone/>
            </a:pPr>
            <a:r>
              <a:rPr lang="en-US" sz="2400" dirty="0">
                <a:solidFill>
                  <a:srgbClr val="000000"/>
                </a:solidFill>
              </a:rPr>
              <a:t>Forming a close bond between adjacent cells, this junction runs all the way around the cell like a belt. </a:t>
            </a:r>
          </a:p>
        </p:txBody>
      </p:sp>
    </p:spTree>
    <p:extLst>
      <p:ext uri="{BB962C8B-B14F-4D97-AF65-F5344CB8AC3E}">
        <p14:creationId xmlns:p14="http://schemas.microsoft.com/office/powerpoint/2010/main" val="4289928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44287E-9366-FB9C-D620-8B455AA24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CECD12-E8C0-7533-900E-5CE986D47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600" y="0"/>
            <a:ext cx="8699129" cy="97399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Adherens junction (zonula adherens)</a:t>
            </a:r>
          </a:p>
        </p:txBody>
      </p:sp>
      <p:sp>
        <p:nvSpPr>
          <p:cNvPr id="39940" name="Content Placeholder 1">
            <a:extLst>
              <a:ext uri="{FF2B5EF4-FFF2-40B4-BE49-F238E27FC236}">
                <a16:creationId xmlns:a16="http://schemas.microsoft.com/office/drawing/2014/main" id="{691E8C37-91FD-9037-F7B6-D311E095E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18537" y="1372034"/>
            <a:ext cx="3534175" cy="4139025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400" dirty="0">
                <a:solidFill>
                  <a:srgbClr val="000000"/>
                </a:solidFill>
              </a:rPr>
              <a:t>Form bands that completely encircle each cell</a:t>
            </a:r>
          </a:p>
          <a:p>
            <a:pPr>
              <a:spcBef>
                <a:spcPts val="1800"/>
              </a:spcBef>
            </a:pPr>
            <a:r>
              <a:rPr lang="en-US" sz="2400" dirty="0">
                <a:solidFill>
                  <a:srgbClr val="000000"/>
                </a:solidFill>
              </a:rPr>
              <a:t>Cadherin and catenin proteins provide adhesion between adjacent cells</a:t>
            </a:r>
          </a:p>
          <a:p>
            <a:pPr>
              <a:spcBef>
                <a:spcPts val="1800"/>
              </a:spcBef>
            </a:pPr>
            <a:r>
              <a:rPr lang="en-US" sz="2400" dirty="0">
                <a:solidFill>
                  <a:srgbClr val="000000"/>
                </a:solidFill>
              </a:rPr>
              <a:t>Actin filaments in cytoplasm insert into attachment plaques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BEEAF9E-F29F-85CF-A127-EF61F9C56C51}"/>
                  </a:ext>
                </a:extLst>
              </p14:cNvPr>
              <p14:cNvContentPartPr/>
              <p14:nvPr/>
            </p14:nvContentPartPr>
            <p14:xfrm>
              <a:off x="4454064" y="4740264"/>
              <a:ext cx="703440" cy="4978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BEEAF9E-F29F-85CF-A127-EF61F9C56C5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91064" y="4677264"/>
                <a:ext cx="829080" cy="62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AA5F9DC-56E7-D331-543C-214976F4F254}"/>
                  </a:ext>
                </a:extLst>
              </p14:cNvPr>
              <p14:cNvContentPartPr/>
              <p14:nvPr/>
            </p14:nvContentPartPr>
            <p14:xfrm>
              <a:off x="4513824" y="4415184"/>
              <a:ext cx="1117080" cy="7531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AA5F9DC-56E7-D331-543C-214976F4F25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50824" y="4352544"/>
                <a:ext cx="1242720" cy="87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29946EC-5724-8152-35A8-C0F45E5DF124}"/>
                  </a:ext>
                </a:extLst>
              </p14:cNvPr>
              <p14:cNvContentPartPr/>
              <p14:nvPr/>
            </p14:nvContentPartPr>
            <p14:xfrm>
              <a:off x="5093784" y="4068504"/>
              <a:ext cx="533160" cy="94932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29946EC-5724-8152-35A8-C0F45E5DF12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30784" y="4005504"/>
                <a:ext cx="658800" cy="107496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0322D634-D470-1EA3-F46E-D194E105E5EC}"/>
              </a:ext>
            </a:extLst>
          </p:cNvPr>
          <p:cNvGrpSpPr/>
          <p:nvPr/>
        </p:nvGrpSpPr>
        <p:grpSpPr>
          <a:xfrm>
            <a:off x="404419" y="1533906"/>
            <a:ext cx="5136845" cy="4227195"/>
            <a:chOff x="395275" y="1177290"/>
            <a:chExt cx="5136845" cy="4227195"/>
          </a:xfrm>
        </p:grpSpPr>
        <p:pic>
          <p:nvPicPr>
            <p:cNvPr id="5" name="Picture 4" descr="File:Adherens-junction.png">
              <a:extLst>
                <a:ext uri="{FF2B5EF4-FFF2-40B4-BE49-F238E27FC236}">
                  <a16:creationId xmlns:a16="http://schemas.microsoft.com/office/drawing/2014/main" id="{0766BF15-CC79-F23A-13A4-AFBC2565B8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95275" y="1177290"/>
              <a:ext cx="5136845" cy="4227195"/>
            </a:xfrm>
            <a:prstGeom prst="rect">
              <a:avLst/>
            </a:prstGeom>
          </p:spPr>
        </p:pic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96FE149-ABE2-E72F-8CB2-797A04A73AF7}"/>
                    </a:ext>
                  </a:extLst>
                </p14:cNvPr>
                <p14:cNvContentPartPr/>
                <p14:nvPr/>
              </p14:nvContentPartPr>
              <p14:xfrm>
                <a:off x="4533624" y="4330584"/>
                <a:ext cx="26640" cy="45036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96FE149-ABE2-E72F-8CB2-797A04A73AF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470624" y="4267584"/>
                  <a:ext cx="152280" cy="57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6A9A1F1-89C7-FC04-D637-30F9B30D8921}"/>
                    </a:ext>
                  </a:extLst>
                </p14:cNvPr>
                <p14:cNvContentPartPr/>
                <p14:nvPr/>
              </p14:nvContentPartPr>
              <p14:xfrm>
                <a:off x="4539744" y="4292424"/>
                <a:ext cx="580320" cy="48852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6A9A1F1-89C7-FC04-D637-30F9B30D892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476744" y="4229424"/>
                  <a:ext cx="705960" cy="614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F38404EA-028B-8A44-DDA2-8384E2AC07F9}"/>
                  </a:ext>
                </a:extLst>
              </p14:cNvPr>
              <p14:cNvContentPartPr/>
              <p14:nvPr/>
            </p14:nvContentPartPr>
            <p14:xfrm>
              <a:off x="4486757" y="5281163"/>
              <a:ext cx="259200" cy="26496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F38404EA-028B-8A44-DDA2-8384E2AC07F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423757" y="5218163"/>
                <a:ext cx="384840" cy="390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B73A5BB7-36BC-D238-F430-88344E81E8D7}"/>
              </a:ext>
            </a:extLst>
          </p:cNvPr>
          <p:cNvGrpSpPr/>
          <p:nvPr/>
        </p:nvGrpSpPr>
        <p:grpSpPr>
          <a:xfrm>
            <a:off x="4550837" y="4597344"/>
            <a:ext cx="940747" cy="1064160"/>
            <a:chOff x="4550837" y="4597344"/>
            <a:chExt cx="940747" cy="1064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4AE50DB-18C2-986F-B209-3EFBC9A4333B}"/>
                    </a:ext>
                  </a:extLst>
                </p14:cNvPr>
                <p14:cNvContentPartPr/>
                <p14:nvPr/>
              </p14:nvContentPartPr>
              <p14:xfrm>
                <a:off x="4550837" y="4785803"/>
                <a:ext cx="216720" cy="63900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D4AE50DB-18C2-986F-B209-3EFBC9A4333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488197" y="4723163"/>
                  <a:ext cx="342360" cy="76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2EB6038E-0C3E-7320-1BCC-1D96F1FB7108}"/>
                    </a:ext>
                  </a:extLst>
                </p14:cNvPr>
                <p14:cNvContentPartPr/>
                <p14:nvPr/>
              </p14:nvContentPartPr>
              <p14:xfrm>
                <a:off x="5020997" y="5039963"/>
                <a:ext cx="360" cy="363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EB6038E-0C3E-7320-1BCC-1D96F1FB7108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958357" y="4976963"/>
                  <a:ext cx="12600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13C3EBD-3DD0-FA16-6557-E30930E16BD1}"/>
                    </a:ext>
                  </a:extLst>
                </p14:cNvPr>
                <p14:cNvContentPartPr/>
                <p14:nvPr/>
              </p14:nvContentPartPr>
              <p14:xfrm>
                <a:off x="5020997" y="4724243"/>
                <a:ext cx="360" cy="36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13C3EBD-3DD0-FA16-6557-E30930E16BD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958357" y="4661243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EEA8AFD-DCE8-C12B-A10D-87711F062567}"/>
                    </a:ext>
                  </a:extLst>
                </p14:cNvPr>
                <p14:cNvContentPartPr/>
                <p14:nvPr/>
              </p14:nvContentPartPr>
              <p14:xfrm>
                <a:off x="4694184" y="4597344"/>
                <a:ext cx="797400" cy="10641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EEA8AFD-DCE8-C12B-A10D-87711F06256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631544" y="4534344"/>
                  <a:ext cx="923040" cy="1189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60390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6600" y="0"/>
            <a:ext cx="8699129" cy="97399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Spot desmosome (macula adherens)</a:t>
            </a:r>
          </a:p>
        </p:txBody>
      </p:sp>
      <p:sp>
        <p:nvSpPr>
          <p:cNvPr id="39940" name="Content Placeholder 1"/>
          <p:cNvSpPr>
            <a:spLocks noGrp="1"/>
          </p:cNvSpPr>
          <p:nvPr>
            <p:ph sz="half" idx="1"/>
          </p:nvPr>
        </p:nvSpPr>
        <p:spPr>
          <a:xfrm>
            <a:off x="5029200" y="2381466"/>
            <a:ext cx="3534175" cy="2918454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400" dirty="0">
                <a:solidFill>
                  <a:srgbClr val="000000"/>
                </a:solidFill>
              </a:rPr>
              <a:t>Spot adhesion (like a little spot-weld between cells)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400" dirty="0">
                <a:solidFill>
                  <a:srgbClr val="000000"/>
                </a:solidFill>
              </a:rPr>
              <a:t>Desmosomes on adjacent cells line up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400" dirty="0">
                <a:solidFill>
                  <a:srgbClr val="000000"/>
                </a:solidFill>
              </a:rPr>
              <a:t>Cadherins present in intercellular space</a:t>
            </a:r>
          </a:p>
        </p:txBody>
      </p:sp>
      <p:pic>
        <p:nvPicPr>
          <p:cNvPr id="2" name="Picture 1" descr="Cell Adhesion, Cell Communication | Learn Science at Scitable">
            <a:extLst>
              <a:ext uri="{FF2B5EF4-FFF2-40B4-BE49-F238E27FC236}">
                <a16:creationId xmlns:a16="http://schemas.microsoft.com/office/drawing/2014/main" id="{212BE63F-5E6D-E6CD-21DD-6405CAF2C1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135" t="6635" r="17725" b="12880"/>
          <a:stretch>
            <a:fillRect/>
          </a:stretch>
        </p:blipFill>
        <p:spPr>
          <a:xfrm>
            <a:off x="1485247" y="909982"/>
            <a:ext cx="3086753" cy="57974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22553" y="2543289"/>
            <a:ext cx="1158972" cy="359698"/>
          </a:xfrm>
          <a:prstGeom prst="rect">
            <a:avLst/>
          </a:prstGeom>
          <a:noFill/>
          <a:ln w="28575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57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A18C73-C38B-2132-F963-DCD72A197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>
            <a:extLst>
              <a:ext uri="{FF2B5EF4-FFF2-40B4-BE49-F238E27FC236}">
                <a16:creationId xmlns:a16="http://schemas.microsoft.com/office/drawing/2014/main" id="{7CEBF72C-2A5B-F479-F78C-2D685BE5C747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47" b="15549"/>
          <a:stretch>
            <a:fillRect/>
          </a:stretch>
        </p:blipFill>
        <p:spPr>
          <a:xfrm>
            <a:off x="1333500" y="1130809"/>
            <a:ext cx="5981700" cy="495909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F00AE4-4C32-4E37-4062-854069287F16}"/>
              </a:ext>
            </a:extLst>
          </p:cNvPr>
          <p:cNvSpPr txBox="1"/>
          <p:nvPr/>
        </p:nvSpPr>
        <p:spPr>
          <a:xfrm>
            <a:off x="6172200" y="3410301"/>
            <a:ext cx="14538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Cytokeratin</a:t>
            </a:r>
            <a:br>
              <a:rPr lang="en-US" sz="2000" dirty="0"/>
            </a:br>
            <a:r>
              <a:rPr lang="en-US" sz="2000" dirty="0"/>
              <a:t>filaments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8412AD-B237-42E2-8E30-D84624DA7110}"/>
              </a:ext>
            </a:extLst>
          </p:cNvPr>
          <p:cNvSpPr txBox="1"/>
          <p:nvPr/>
        </p:nvSpPr>
        <p:spPr>
          <a:xfrm>
            <a:off x="1655064" y="6089904"/>
            <a:ext cx="310019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1" algn="r"/>
            <a:r>
              <a:rPr lang="en-US" sz="2000" dirty="0"/>
              <a:t>Intercellular proteins (cadherins)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DD0E8A-73E2-0057-FF3C-778DA5F23EAF}"/>
              </a:ext>
            </a:extLst>
          </p:cNvPr>
          <p:cNvSpPr txBox="1"/>
          <p:nvPr/>
        </p:nvSpPr>
        <p:spPr>
          <a:xfrm>
            <a:off x="4923853" y="6089904"/>
            <a:ext cx="249669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Cytoplasmic attachment plaque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54AFC14-F31C-DA5D-A9AA-545749ABD692}"/>
              </a:ext>
            </a:extLst>
          </p:cNvPr>
          <p:cNvSpPr txBox="1">
            <a:spLocks/>
          </p:cNvSpPr>
          <p:nvPr/>
        </p:nvSpPr>
        <p:spPr>
          <a:xfrm>
            <a:off x="246600" y="0"/>
            <a:ext cx="8699129" cy="973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Spot desmosome (macula adherens)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929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167895"/>
            <a:ext cx="8229600" cy="62537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dirty="0">
                <a:solidFill>
                  <a:srgbClr val="000000"/>
                </a:solidFill>
              </a:rPr>
              <a:t>Spot desmosomes in stratum spinosum of skin</a:t>
            </a:r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897" y="245616"/>
            <a:ext cx="7965690" cy="59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2428945" y="4200246"/>
            <a:ext cx="330571" cy="21615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08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2174FA-1FB2-6DED-028F-73EAEC38D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47D6822E-922A-C6F0-94E0-83095D03DA0A}"/>
              </a:ext>
            </a:extLst>
          </p:cNvPr>
          <p:cNvSpPr txBox="1">
            <a:spLocks/>
          </p:cNvSpPr>
          <p:nvPr/>
        </p:nvSpPr>
        <p:spPr>
          <a:xfrm>
            <a:off x="246600" y="0"/>
            <a:ext cx="8699129" cy="973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Hemidesmosome</a:t>
            </a:r>
          </a:p>
        </p:txBody>
      </p:sp>
      <p:pic>
        <p:nvPicPr>
          <p:cNvPr id="3" name="Picture 2" descr="Hemidesmosome Diagram | Quizlet">
            <a:extLst>
              <a:ext uri="{FF2B5EF4-FFF2-40B4-BE49-F238E27FC236}">
                <a16:creationId xmlns:a16="http://schemas.microsoft.com/office/drawing/2014/main" id="{A29C7DF5-E4B2-A1FC-1897-9B28235EF6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151"/>
          <a:stretch>
            <a:fillRect/>
          </a:stretch>
        </p:blipFill>
        <p:spPr>
          <a:xfrm>
            <a:off x="1807584" y="1286497"/>
            <a:ext cx="5577160" cy="50714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BB9F3C5-17BA-DC9D-1E16-C2F1E9B1084A}"/>
              </a:ext>
            </a:extLst>
          </p:cNvPr>
          <p:cNvSpPr/>
          <p:nvPr/>
        </p:nvSpPr>
        <p:spPr>
          <a:xfrm>
            <a:off x="1928191" y="1421296"/>
            <a:ext cx="1679713" cy="9044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579EE5-ACFA-D07C-A8F1-9C112DC7A45D}"/>
              </a:ext>
            </a:extLst>
          </p:cNvPr>
          <p:cNvSpPr txBox="1"/>
          <p:nvPr/>
        </p:nvSpPr>
        <p:spPr>
          <a:xfrm>
            <a:off x="1202635" y="1421296"/>
            <a:ext cx="2484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Cytokeratin filaments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40F295-B2A4-DE93-BA84-147C1A53FF90}"/>
              </a:ext>
            </a:extLst>
          </p:cNvPr>
          <p:cNvSpPr/>
          <p:nvPr/>
        </p:nvSpPr>
        <p:spPr>
          <a:xfrm>
            <a:off x="5946913" y="3822231"/>
            <a:ext cx="1679713" cy="9044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2E54BD-9C58-EE42-C48F-9CD7B55839EB}"/>
              </a:ext>
            </a:extLst>
          </p:cNvPr>
          <p:cNvSpPr/>
          <p:nvPr/>
        </p:nvSpPr>
        <p:spPr>
          <a:xfrm>
            <a:off x="4267200" y="4883428"/>
            <a:ext cx="2392017" cy="4737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4F55E4-BC76-2386-4742-8BF2C669D11D}"/>
              </a:ext>
            </a:extLst>
          </p:cNvPr>
          <p:cNvSpPr/>
          <p:nvPr/>
        </p:nvSpPr>
        <p:spPr>
          <a:xfrm>
            <a:off x="1088334" y="4403035"/>
            <a:ext cx="1679713" cy="5814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5CEF5F-5B5C-935C-2579-7ED409D0B711}"/>
              </a:ext>
            </a:extLst>
          </p:cNvPr>
          <p:cNvSpPr/>
          <p:nvPr/>
        </p:nvSpPr>
        <p:spPr>
          <a:xfrm>
            <a:off x="1807584" y="5119272"/>
            <a:ext cx="2764416" cy="13734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D4173B-3C20-4DFF-AB84-74A4F1FEC121}"/>
              </a:ext>
            </a:extLst>
          </p:cNvPr>
          <p:cNvSpPr txBox="1"/>
          <p:nvPr/>
        </p:nvSpPr>
        <p:spPr>
          <a:xfrm>
            <a:off x="937592" y="4790355"/>
            <a:ext cx="2484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Cytoplasmic</a:t>
            </a:r>
            <a:br>
              <a:rPr lang="en-US" sz="2000" dirty="0"/>
            </a:br>
            <a:r>
              <a:rPr lang="en-US" sz="2000" dirty="0"/>
              <a:t>attachment</a:t>
            </a:r>
            <a:br>
              <a:rPr lang="en-US" sz="2000" dirty="0"/>
            </a:br>
            <a:r>
              <a:rPr lang="en-US" sz="2000" dirty="0"/>
              <a:t>plaque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513C3A-8C78-8D79-5426-EF1FF4E676C5}"/>
              </a:ext>
            </a:extLst>
          </p:cNvPr>
          <p:cNvSpPr txBox="1"/>
          <p:nvPr/>
        </p:nvSpPr>
        <p:spPr>
          <a:xfrm>
            <a:off x="2589813" y="5119272"/>
            <a:ext cx="24847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Integrins </a:t>
            </a:r>
            <a:br>
              <a:rPr lang="en-US" sz="2000" dirty="0"/>
            </a:br>
            <a:r>
              <a:rPr lang="en-US" sz="2000" dirty="0"/>
              <a:t>(proteins)</a:t>
            </a:r>
            <a:br>
              <a:rPr lang="en-US" sz="2000" dirty="0"/>
            </a:br>
            <a:r>
              <a:rPr lang="en-US" sz="2000" dirty="0"/>
              <a:t>attaching plaque to</a:t>
            </a:r>
            <a:br>
              <a:rPr lang="en-US" sz="2000" dirty="0"/>
            </a:br>
            <a:r>
              <a:rPr lang="en-US" sz="2000" dirty="0"/>
              <a:t>basement membrane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996826-09F7-27BA-1748-F211B0A44FB9}"/>
              </a:ext>
            </a:extLst>
          </p:cNvPr>
          <p:cNvSpPr txBox="1"/>
          <p:nvPr/>
        </p:nvSpPr>
        <p:spPr>
          <a:xfrm>
            <a:off x="5847522" y="4094284"/>
            <a:ext cx="2484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Basement membrane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3298FC-8497-1755-2ED0-E21D21F58620}"/>
              </a:ext>
            </a:extLst>
          </p:cNvPr>
          <p:cNvSpPr txBox="1"/>
          <p:nvPr/>
        </p:nvSpPr>
        <p:spPr>
          <a:xfrm>
            <a:off x="4779384" y="4839144"/>
            <a:ext cx="2484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Cell membrane</a:t>
            </a:r>
          </a:p>
        </p:txBody>
      </p:sp>
    </p:spTree>
    <p:extLst>
      <p:ext uri="{BB962C8B-B14F-4D97-AF65-F5344CB8AC3E}">
        <p14:creationId xmlns:p14="http://schemas.microsoft.com/office/powerpoint/2010/main" val="5234383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6339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Gap (communicating) junction</a:t>
            </a:r>
          </a:p>
        </p:txBody>
      </p:sp>
      <p:sp>
        <p:nvSpPr>
          <p:cNvPr id="51203" name="Content Placeholder 3"/>
          <p:cNvSpPr>
            <a:spLocks noGrp="1"/>
          </p:cNvSpPr>
          <p:nvPr>
            <p:ph sz="half" idx="1"/>
          </p:nvPr>
        </p:nvSpPr>
        <p:spPr>
          <a:xfrm>
            <a:off x="4765051" y="1146254"/>
            <a:ext cx="4050672" cy="5267410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400" dirty="0">
                <a:solidFill>
                  <a:srgbClr val="000000"/>
                </a:solidFill>
              </a:rPr>
              <a:t>Occur almost anywhere along lateral surfaces of epithelial cells and also in other cells, such as cardiac muscle cells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rgbClr val="000000"/>
                </a:solidFill>
              </a:rPr>
              <a:t>Connexons are protein channels with central pores connecting plasma membranes 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rgbClr val="000000"/>
                </a:solidFill>
              </a:rPr>
              <a:t>Allow ions and other small molecules to pass through to adjacent cells to facilitate communication</a:t>
            </a:r>
          </a:p>
          <a:p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>
              <a:buFont typeface="Wingdings" pitchFamily="2" charset="2"/>
              <a:buNone/>
            </a:pPr>
            <a:endParaRPr lang="en-US" b="1" dirty="0"/>
          </a:p>
          <a:p>
            <a:pPr>
              <a:buFont typeface="Wingdings" pitchFamily="2" charset="2"/>
              <a:buNone/>
            </a:pPr>
            <a:endParaRPr lang="en-US" b="1" dirty="0"/>
          </a:p>
          <a:p>
            <a:pPr>
              <a:buFont typeface="Wingdings" pitchFamily="2" charset="2"/>
              <a:buNone/>
            </a:pPr>
            <a:endParaRPr lang="en-US" b="1" dirty="0"/>
          </a:p>
          <a:p>
            <a:pPr>
              <a:buFont typeface="Wingdings" pitchFamily="2" charset="2"/>
              <a:buNone/>
            </a:pPr>
            <a:endParaRPr lang="en-US" b="1" dirty="0"/>
          </a:p>
          <a:p>
            <a:endParaRPr lang="en-US" dirty="0"/>
          </a:p>
        </p:txBody>
      </p:sp>
      <p:pic>
        <p:nvPicPr>
          <p:cNvPr id="51205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616" y="1208240"/>
            <a:ext cx="4401939" cy="507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621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Epithelium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63149" y="2417338"/>
            <a:ext cx="5979896" cy="2686863"/>
          </a:xfrm>
        </p:spPr>
        <p:txBody>
          <a:bodyPr>
            <a:no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Function and types of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Structure of epithelium</a:t>
            </a:r>
          </a:p>
          <a:p>
            <a:pPr lvl="1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Basement membrane</a:t>
            </a:r>
          </a:p>
          <a:p>
            <a:pPr lvl="1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Intercellular junctions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Specialized apical structures</a:t>
            </a:r>
          </a:p>
        </p:txBody>
      </p:sp>
    </p:spTree>
    <p:extLst>
      <p:ext uri="{BB962C8B-B14F-4D97-AF65-F5344CB8AC3E}">
        <p14:creationId xmlns:p14="http://schemas.microsoft.com/office/powerpoint/2010/main" val="1262737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274638"/>
            <a:ext cx="8229600" cy="736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Microvilli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349" y="1321085"/>
            <a:ext cx="6120056" cy="523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131708" y="1134266"/>
            <a:ext cx="1048023" cy="554805"/>
          </a:xfrm>
          <a:prstGeom prst="rect">
            <a:avLst/>
          </a:prstGeom>
          <a:noFill/>
          <a:ln w="28575" cmpd="sng">
            <a:solidFill>
              <a:srgbClr val="E05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499006" y="1109608"/>
            <a:ext cx="1048023" cy="554805"/>
          </a:xfrm>
          <a:prstGeom prst="rect">
            <a:avLst/>
          </a:prstGeom>
          <a:noFill/>
          <a:ln w="28575" cmpd="sng">
            <a:solidFill>
              <a:srgbClr val="E05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6465195" y="2089937"/>
            <a:ext cx="267880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latin typeface="+mj-lt"/>
              </a:rPr>
              <a:t>Microvilli + cell coat (or glyocalyx) = brush border or striated border</a:t>
            </a:r>
          </a:p>
        </p:txBody>
      </p:sp>
      <p:sp>
        <p:nvSpPr>
          <p:cNvPr id="18" name="TextBox 14"/>
          <p:cNvSpPr txBox="1">
            <a:spLocks noChangeArrowheads="1"/>
          </p:cNvSpPr>
          <p:nvPr/>
        </p:nvSpPr>
        <p:spPr bwMode="auto">
          <a:xfrm>
            <a:off x="6465195" y="4116343"/>
            <a:ext cx="267880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latin typeface="+mj-lt"/>
              </a:rPr>
              <a:t>Purpose of microvilli: increase surface area for absorption or secretion</a:t>
            </a:r>
          </a:p>
        </p:txBody>
      </p:sp>
    </p:spTree>
    <p:extLst>
      <p:ext uri="{BB962C8B-B14F-4D97-AF65-F5344CB8AC3E}">
        <p14:creationId xmlns:p14="http://schemas.microsoft.com/office/powerpoint/2010/main" val="1577188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274638"/>
            <a:ext cx="8229600" cy="736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Microvilli</a:t>
            </a:r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5047282" y="2102266"/>
            <a:ext cx="3287583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latin typeface="+mj-lt"/>
              </a:rPr>
              <a:t>Microvilli have a 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central core of 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solidFill>
                  <a:srgbClr val="509601"/>
                </a:solidFill>
                <a:latin typeface="+mj-lt"/>
              </a:rPr>
              <a:t>actin</a:t>
            </a:r>
            <a:r>
              <a:rPr lang="en-US" sz="2400" dirty="0">
                <a:latin typeface="+mj-lt"/>
              </a:rPr>
              <a:t> microfilaments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095"/>
          <a:stretch>
            <a:fillRect/>
          </a:stretch>
        </p:blipFill>
        <p:spPr bwMode="auto">
          <a:xfrm>
            <a:off x="831015" y="1282215"/>
            <a:ext cx="3496703" cy="49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3872715" y="2648508"/>
            <a:ext cx="1490696" cy="396752"/>
          </a:xfrm>
          <a:prstGeom prst="straightConnector1">
            <a:avLst/>
          </a:prstGeom>
          <a:ln w="38100">
            <a:solidFill>
              <a:srgbClr val="E054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5224342" y="4017711"/>
            <a:ext cx="32875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latin typeface="+mj-lt"/>
              </a:rPr>
              <a:t>Microvilli don’t wave back and forth like cilia.</a:t>
            </a:r>
          </a:p>
        </p:txBody>
      </p:sp>
    </p:spTree>
    <p:extLst>
      <p:ext uri="{BB962C8B-B14F-4D97-AF65-F5344CB8AC3E}">
        <p14:creationId xmlns:p14="http://schemas.microsoft.com/office/powerpoint/2010/main" val="759788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More Epithelium Lecture Objectives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785323" y="1973653"/>
            <a:ext cx="7682506" cy="3723493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</a:pPr>
            <a:r>
              <a:rPr lang="en-US" sz="2800" dirty="0">
                <a:solidFill>
                  <a:srgbClr val="FFFFFF"/>
                </a:solidFill>
              </a:rPr>
              <a:t>Describe the structural and functional diversity of epithelium.</a:t>
            </a:r>
          </a:p>
          <a:p>
            <a:pPr>
              <a:spcBef>
                <a:spcPts val="2400"/>
              </a:spcBef>
            </a:pPr>
            <a:r>
              <a:rPr lang="en-US" sz="2800" dirty="0">
                <a:solidFill>
                  <a:srgbClr val="FFFFFF"/>
                </a:solidFill>
              </a:rPr>
              <a:t>Describe the classification system of covering/lining epithelium.</a:t>
            </a:r>
          </a:p>
          <a:p>
            <a:pPr>
              <a:spcBef>
                <a:spcPts val="2400"/>
              </a:spcBef>
            </a:pPr>
            <a:r>
              <a:rPr lang="en-US" sz="2800" dirty="0">
                <a:solidFill>
                  <a:srgbClr val="FFFFFF"/>
                </a:solidFill>
              </a:rPr>
              <a:t>Describe the histologic features of glandular epithelium.</a:t>
            </a:r>
          </a:p>
        </p:txBody>
      </p:sp>
    </p:spTree>
    <p:extLst>
      <p:ext uri="{BB962C8B-B14F-4D97-AF65-F5344CB8AC3E}">
        <p14:creationId xmlns:p14="http://schemas.microsoft.com/office/powerpoint/2010/main" val="4981765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274638"/>
            <a:ext cx="8229600" cy="736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Stereocilia</a:t>
            </a:r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5047282" y="2102266"/>
            <a:ext cx="354650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srgbClr val="000000"/>
                </a:solidFill>
                <a:latin typeface="+mj-lt"/>
              </a:rPr>
              <a:t>Stereocilia </a:t>
            </a:r>
            <a:r>
              <a:rPr lang="en-US" sz="2400" dirty="0">
                <a:latin typeface="+mj-lt"/>
              </a:rPr>
              <a:t>are long, 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non-motile microvilli found in parts of the male reproductive system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3709" y="2552101"/>
            <a:ext cx="3765086" cy="400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6657" y="986320"/>
            <a:ext cx="3614934" cy="139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2145368" y="2465798"/>
            <a:ext cx="3242703" cy="1393176"/>
          </a:xfrm>
          <a:prstGeom prst="straightConnector1">
            <a:avLst/>
          </a:prstGeom>
          <a:ln w="38100">
            <a:solidFill>
              <a:srgbClr val="E054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2928208" y="1440952"/>
            <a:ext cx="1535137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dirty="0">
                <a:latin typeface="+mj-lt"/>
              </a:rPr>
              <a:t>Stereocilia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2458051" y="4407983"/>
            <a:ext cx="1781547" cy="22577"/>
          </a:xfrm>
          <a:prstGeom prst="straightConnector1">
            <a:avLst/>
          </a:prstGeom>
          <a:ln w="38100">
            <a:solidFill>
              <a:srgbClr val="E054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4"/>
          <p:cNvSpPr txBox="1">
            <a:spLocks noChangeArrowheads="1"/>
          </p:cNvSpPr>
          <p:nvPr/>
        </p:nvSpPr>
        <p:spPr bwMode="auto">
          <a:xfrm>
            <a:off x="4288917" y="4183270"/>
            <a:ext cx="1653989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000" dirty="0">
                <a:latin typeface="+mj-lt"/>
              </a:rPr>
              <a:t>Spermatozoa</a:t>
            </a:r>
          </a:p>
        </p:txBody>
      </p:sp>
    </p:spTree>
    <p:extLst>
      <p:ext uri="{BB962C8B-B14F-4D97-AF65-F5344CB8AC3E}">
        <p14:creationId xmlns:p14="http://schemas.microsoft.com/office/powerpoint/2010/main" val="2613600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F004_010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7622" y="1984967"/>
            <a:ext cx="6633368" cy="415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200" y="274638"/>
            <a:ext cx="8229600" cy="736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Cilia</a:t>
            </a:r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110967" y="1029643"/>
            <a:ext cx="88727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dirty="0">
                <a:latin typeface="+mj-lt"/>
              </a:rPr>
              <a:t>Cilia</a:t>
            </a:r>
            <a:r>
              <a:rPr lang="en-US" sz="2400" dirty="0">
                <a:solidFill>
                  <a:srgbClr val="509601"/>
                </a:solidFill>
                <a:latin typeface="+mj-lt"/>
              </a:rPr>
              <a:t> </a:t>
            </a:r>
            <a:r>
              <a:rPr lang="en-US" sz="2400" dirty="0">
                <a:latin typeface="+mj-lt"/>
              </a:rPr>
              <a:t>are much longer and wider than microvilli.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They move back and forth to propel fluid along the epithelial surface.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35626" y="6174951"/>
            <a:ext cx="88727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800" dirty="0">
                <a:latin typeface="+mj-lt"/>
              </a:rPr>
              <a:t>Cilia on respiratory epithelial cells</a:t>
            </a:r>
          </a:p>
        </p:txBody>
      </p:sp>
    </p:spTree>
    <p:extLst>
      <p:ext uri="{BB962C8B-B14F-4D97-AF65-F5344CB8AC3E}">
        <p14:creationId xmlns:p14="http://schemas.microsoft.com/office/powerpoint/2010/main" val="31773355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5145" y="2015787"/>
            <a:ext cx="4027174" cy="386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200" y="274638"/>
            <a:ext cx="8229600" cy="736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Cilia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337951" y="1197580"/>
            <a:ext cx="458664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200" dirty="0">
                <a:latin typeface="+mj-lt"/>
              </a:rPr>
              <a:t>Cilia contain microtubules in a 9 + 2 configuration called an “</a:t>
            </a:r>
            <a:r>
              <a:rPr lang="en-US" sz="2200" dirty="0">
                <a:solidFill>
                  <a:srgbClr val="509601"/>
                </a:solidFill>
                <a:latin typeface="+mj-lt"/>
              </a:rPr>
              <a:t>axoneme</a:t>
            </a:r>
            <a:r>
              <a:rPr lang="en-US" sz="2200" dirty="0">
                <a:latin typeface="+mj-lt"/>
              </a:rPr>
              <a:t>”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664860" y="3770923"/>
            <a:ext cx="1184022" cy="2215477"/>
          </a:xfrm>
          <a:prstGeom prst="straightConnector1">
            <a:avLst/>
          </a:prstGeom>
          <a:ln w="38100">
            <a:solidFill>
              <a:srgbClr val="E05400"/>
            </a:solidFill>
            <a:tailEnd type="arrow"/>
          </a:ln>
          <a:effectLst>
            <a:outerShdw blurRad="50800" dist="38100" dir="2700000" algn="tl" rotWithShape="0">
              <a:schemeClr val="bg1">
                <a:alpha val="9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390036" y="5889214"/>
            <a:ext cx="420442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200" dirty="0">
                <a:latin typeface="+mj-lt"/>
              </a:rPr>
              <a:t>2 central microtubules surrounded by 9 pairs of microtubules 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479427" y="4112846"/>
            <a:ext cx="564839" cy="2226711"/>
          </a:xfrm>
          <a:prstGeom prst="straightConnector1">
            <a:avLst/>
          </a:prstGeom>
          <a:ln w="38100">
            <a:solidFill>
              <a:srgbClr val="E05400"/>
            </a:solidFill>
            <a:tailEnd type="arrow"/>
          </a:ln>
          <a:effectLst>
            <a:outerShdw blurRad="50800" dist="38100" dir="2700000" algn="tl" rotWithShape="0">
              <a:schemeClr val="bg1">
                <a:alpha val="89934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0714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Epithelium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63149" y="2417338"/>
            <a:ext cx="5979896" cy="2686863"/>
          </a:xfrm>
        </p:spPr>
        <p:txBody>
          <a:bodyPr>
            <a:no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Function and types of epithelium</a:t>
            </a:r>
          </a:p>
          <a:p>
            <a:pPr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Structure of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Types of covering/lining epithelium</a:t>
            </a:r>
          </a:p>
        </p:txBody>
      </p:sp>
    </p:spTree>
    <p:extLst>
      <p:ext uri="{BB962C8B-B14F-4D97-AF65-F5344CB8AC3E}">
        <p14:creationId xmlns:p14="http://schemas.microsoft.com/office/powerpoint/2010/main" val="3095515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127" y="124230"/>
            <a:ext cx="9010328" cy="92859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How is covering/lining epithelium categorized?</a:t>
            </a:r>
          </a:p>
        </p:txBody>
      </p:sp>
      <p:sp>
        <p:nvSpPr>
          <p:cNvPr id="61443" name="Content Placeholder 4"/>
          <p:cNvSpPr>
            <a:spLocks noGrp="1"/>
          </p:cNvSpPr>
          <p:nvPr>
            <p:ph idx="1"/>
          </p:nvPr>
        </p:nvSpPr>
        <p:spPr>
          <a:xfrm>
            <a:off x="1390523" y="2289832"/>
            <a:ext cx="6366129" cy="2272420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Shape of superficial cells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Number of cell layers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Presence of specialized structures </a:t>
            </a:r>
          </a:p>
        </p:txBody>
      </p:sp>
    </p:spTree>
    <p:extLst>
      <p:ext uri="{BB962C8B-B14F-4D97-AF65-F5344CB8AC3E}">
        <p14:creationId xmlns:p14="http://schemas.microsoft.com/office/powerpoint/2010/main" val="31453678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127" y="124230"/>
            <a:ext cx="9010328" cy="92859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How is covering/lining epithelium categorized?</a:t>
            </a:r>
          </a:p>
        </p:txBody>
      </p:sp>
      <p:sp>
        <p:nvSpPr>
          <p:cNvPr id="61443" name="Content Placeholder 4"/>
          <p:cNvSpPr>
            <a:spLocks noGrp="1"/>
          </p:cNvSpPr>
          <p:nvPr>
            <p:ph idx="1"/>
          </p:nvPr>
        </p:nvSpPr>
        <p:spPr>
          <a:xfrm>
            <a:off x="1390523" y="2289832"/>
            <a:ext cx="6997395" cy="2272420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Shape of superficial cells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Squamous: width &gt; height (flattened)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Cuboidal: width = height (square, round)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Columnar: width &lt; height  (tall and slender)</a:t>
            </a:r>
          </a:p>
        </p:txBody>
      </p:sp>
    </p:spTree>
    <p:extLst>
      <p:ext uri="{BB962C8B-B14F-4D97-AF65-F5344CB8AC3E}">
        <p14:creationId xmlns:p14="http://schemas.microsoft.com/office/powerpoint/2010/main" val="2920844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74638"/>
            <a:ext cx="9144000" cy="736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400" dirty="0"/>
              <a:t>Epithelial cells have different shapes</a:t>
            </a:r>
          </a:p>
        </p:txBody>
      </p:sp>
      <p:sp>
        <p:nvSpPr>
          <p:cNvPr id="9" name="TextBox 14"/>
          <p:cNvSpPr txBox="1">
            <a:spLocks noChangeArrowheads="1"/>
          </p:cNvSpPr>
          <p:nvPr/>
        </p:nvSpPr>
        <p:spPr bwMode="auto">
          <a:xfrm>
            <a:off x="344507" y="3113755"/>
            <a:ext cx="42290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squamous cells are flat</a:t>
            </a:r>
          </a:p>
        </p:txBody>
      </p: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5079829" y="3113755"/>
            <a:ext cx="36742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cuboidal cells are cute and boxy</a:t>
            </a:r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2314028" y="5818256"/>
            <a:ext cx="4496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columnar cells are tall and regal</a:t>
            </a:r>
          </a:p>
        </p:txBody>
      </p:sp>
      <p:pic>
        <p:nvPicPr>
          <p:cNvPr id="15" name="Picture 5" descr="F004_011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505" y="1503195"/>
            <a:ext cx="3903975" cy="145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F004_012.jpg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78687" y="1516466"/>
            <a:ext cx="3937036" cy="143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F004_013.jpg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3163" y="4320796"/>
            <a:ext cx="3858624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>
            <a:cxnSpLocks/>
          </p:cNvCxnSpPr>
          <p:nvPr/>
        </p:nvCxnSpPr>
        <p:spPr>
          <a:xfrm flipH="1" flipV="1">
            <a:off x="2613892" y="2268534"/>
            <a:ext cx="689378" cy="845221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7262182" y="1984967"/>
            <a:ext cx="238707" cy="1212693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4635960" y="5424755"/>
            <a:ext cx="184945" cy="468503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3781923-D9B1-22C1-88DE-3CED018FC4B4}"/>
              </a:ext>
            </a:extLst>
          </p:cNvPr>
          <p:cNvCxnSpPr>
            <a:cxnSpLocks/>
          </p:cNvCxnSpPr>
          <p:nvPr/>
        </p:nvCxnSpPr>
        <p:spPr>
          <a:xfrm flipH="1" flipV="1">
            <a:off x="2522324" y="2732593"/>
            <a:ext cx="233360" cy="381162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B32FD99-F240-07CF-7B9C-29B5DA9D67FE}"/>
              </a:ext>
            </a:extLst>
          </p:cNvPr>
          <p:cNvCxnSpPr>
            <a:cxnSpLocks/>
          </p:cNvCxnSpPr>
          <p:nvPr/>
        </p:nvCxnSpPr>
        <p:spPr>
          <a:xfrm flipV="1">
            <a:off x="8126483" y="2745631"/>
            <a:ext cx="278909" cy="430368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52137A0-813C-F6CB-CEB1-1648FAAC2964}"/>
              </a:ext>
            </a:extLst>
          </p:cNvPr>
          <p:cNvCxnSpPr>
            <a:cxnSpLocks/>
          </p:cNvCxnSpPr>
          <p:nvPr/>
        </p:nvCxnSpPr>
        <p:spPr>
          <a:xfrm flipH="1" flipV="1">
            <a:off x="4112877" y="4777653"/>
            <a:ext cx="201142" cy="1154303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8864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127" y="124230"/>
            <a:ext cx="9010328" cy="92859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How is covering/lining epithelium categorized?</a:t>
            </a:r>
          </a:p>
        </p:txBody>
      </p:sp>
      <p:sp>
        <p:nvSpPr>
          <p:cNvPr id="61443" name="Content Placeholder 4"/>
          <p:cNvSpPr>
            <a:spLocks noGrp="1"/>
          </p:cNvSpPr>
          <p:nvPr>
            <p:ph idx="1"/>
          </p:nvPr>
        </p:nvSpPr>
        <p:spPr>
          <a:xfrm>
            <a:off x="1390523" y="2289832"/>
            <a:ext cx="7632337" cy="2272420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Shape of superficial cells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Number of cell layers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Simple: one layer of cells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Stratified: two or more layers of cells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Pseudostratified: all cells contact basal lamina, </a:t>
            </a:r>
            <a:br>
              <a:rPr lang="en-US" sz="2800" dirty="0"/>
            </a:br>
            <a:r>
              <a:rPr lang="en-US" sz="2800" dirty="0"/>
              <a:t>but not all cells reach lumen</a:t>
            </a:r>
          </a:p>
          <a:p>
            <a:pPr marL="0" indent="0">
              <a:spcBef>
                <a:spcPts val="1800"/>
              </a:spcBef>
              <a:buNone/>
            </a:pPr>
            <a:endParaRPr lang="en-US" sz="2800" dirty="0">
              <a:solidFill>
                <a:srgbClr val="5096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5009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962" y="1442492"/>
            <a:ext cx="4419690" cy="191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736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Simple epithelium: one layer of cells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71586" y="1368518"/>
            <a:ext cx="4142013" cy="1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894" t="52247" r="47611"/>
          <a:stretch/>
        </p:blipFill>
        <p:spPr bwMode="auto">
          <a:xfrm>
            <a:off x="2525713" y="3957604"/>
            <a:ext cx="4598971" cy="2328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4"/>
          <p:cNvSpPr txBox="1">
            <a:spLocks noChangeArrowheads="1"/>
          </p:cNvSpPr>
          <p:nvPr/>
        </p:nvSpPr>
        <p:spPr bwMode="auto">
          <a:xfrm>
            <a:off x="317129" y="3200058"/>
            <a:ext cx="32875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Simple squamous epithelium</a:t>
            </a:r>
          </a:p>
        </p:txBody>
      </p: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4883555" y="3200058"/>
            <a:ext cx="32875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Simple cuboidal epithelium</a:t>
            </a:r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2034404" y="6311415"/>
            <a:ext cx="4496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Simple ciliated columnar epithelium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0A5FCC34-BD74-B1FA-C3E9-39144E3F21CD}"/>
                  </a:ext>
                </a:extLst>
              </p14:cNvPr>
              <p14:cNvContentPartPr/>
              <p14:nvPr/>
            </p14:nvContentPartPr>
            <p14:xfrm>
              <a:off x="5557506" y="4370192"/>
              <a:ext cx="30600" cy="7632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0A5FCC34-BD74-B1FA-C3E9-39144E3F21C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551386" y="4364072"/>
                <a:ext cx="42840" cy="8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23DCF44A-F8FD-24C7-4735-712A91BB6C60}"/>
                  </a:ext>
                </a:extLst>
              </p14:cNvPr>
              <p14:cNvContentPartPr/>
              <p14:nvPr/>
            </p14:nvContentPartPr>
            <p14:xfrm>
              <a:off x="5556786" y="4303232"/>
              <a:ext cx="34920" cy="10008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23DCF44A-F8FD-24C7-4735-712A91BB6C6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550666" y="4297112"/>
                <a:ext cx="47160" cy="11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52D00405-8E83-1988-62C4-4167239B79B4}"/>
                  </a:ext>
                </a:extLst>
              </p14:cNvPr>
              <p14:cNvContentPartPr/>
              <p14:nvPr/>
            </p14:nvContentPartPr>
            <p14:xfrm>
              <a:off x="5610066" y="4350032"/>
              <a:ext cx="20160" cy="6840"/>
            </p14:xfrm>
          </p:contentPart>
        </mc:Choice>
        <mc:Fallback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52D00405-8E83-1988-62C4-4167239B79B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603946" y="4343912"/>
                <a:ext cx="32400" cy="1908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7BB2FC17-544B-FFBF-1D09-A3CB6F4730B6}"/>
              </a:ext>
            </a:extLst>
          </p:cNvPr>
          <p:cNvGrpSpPr/>
          <p:nvPr/>
        </p:nvGrpSpPr>
        <p:grpSpPr>
          <a:xfrm>
            <a:off x="5561466" y="4266299"/>
            <a:ext cx="1132206" cy="152493"/>
            <a:chOff x="5561466" y="4266299"/>
            <a:chExt cx="1132206" cy="152493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94014132-99DF-DD73-8698-9B63F434192C}"/>
                    </a:ext>
                  </a:extLst>
                </p14:cNvPr>
                <p14:cNvContentPartPr/>
                <p14:nvPr/>
              </p14:nvContentPartPr>
              <p14:xfrm>
                <a:off x="5877912" y="4266299"/>
                <a:ext cx="815760" cy="119880"/>
              </p14:xfrm>
            </p:contentPart>
          </mc:Choice>
          <mc:Fallback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94014132-99DF-DD73-8698-9B63F434192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815272" y="4203659"/>
                  <a:ext cx="94140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E5FE03A0-74F7-1E83-F211-167C2FBCE6E9}"/>
                    </a:ext>
                  </a:extLst>
                </p14:cNvPr>
                <p14:cNvContentPartPr/>
                <p14:nvPr/>
              </p14:nvContentPartPr>
              <p14:xfrm>
                <a:off x="5687832" y="4305899"/>
                <a:ext cx="360" cy="36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E5FE03A0-74F7-1E83-F211-167C2FBCE6E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625192" y="4243259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A32EF0F-8087-3635-067C-D220AEBCB59F}"/>
                    </a:ext>
                  </a:extLst>
                </p14:cNvPr>
                <p14:cNvContentPartPr/>
                <p14:nvPr/>
              </p14:nvContentPartPr>
              <p14:xfrm>
                <a:off x="5656512" y="4306979"/>
                <a:ext cx="130320" cy="2772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A32EF0F-8087-3635-067C-D220AEBCB59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593872" y="4243979"/>
                  <a:ext cx="2559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277F972-4DAF-1183-B0FA-D69030F511C0}"/>
                    </a:ext>
                  </a:extLst>
                </p14:cNvPr>
                <p14:cNvContentPartPr/>
                <p14:nvPr/>
              </p14:nvContentPartPr>
              <p14:xfrm>
                <a:off x="5666586" y="4377032"/>
                <a:ext cx="78480" cy="216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277F972-4DAF-1183-B0FA-D69030F511C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660466" y="4370912"/>
                  <a:ext cx="90720" cy="1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7AF7673E-7772-F815-89A2-502F934DC0B5}"/>
                    </a:ext>
                  </a:extLst>
                </p14:cNvPr>
                <p14:cNvContentPartPr/>
                <p14:nvPr/>
              </p14:nvContentPartPr>
              <p14:xfrm>
                <a:off x="5580186" y="4398272"/>
                <a:ext cx="25560" cy="2052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7AF7673E-7772-F815-89A2-502F934DC0B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574066" y="4392152"/>
                  <a:ext cx="378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38D3839-0926-7BAE-4F2F-3FC88806FB30}"/>
                    </a:ext>
                  </a:extLst>
                </p14:cNvPr>
                <p14:cNvContentPartPr/>
                <p14:nvPr/>
              </p14:nvContentPartPr>
              <p14:xfrm>
                <a:off x="5561466" y="4296752"/>
                <a:ext cx="27000" cy="2988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38D3839-0926-7BAE-4F2F-3FC88806FB3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555346" y="4290632"/>
                  <a:ext cx="39240" cy="42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9C64BB25-5DEA-8727-FEE8-538DC8DBE0DB}"/>
                  </a:ext>
                </a:extLst>
              </p14:cNvPr>
              <p14:cNvContentPartPr/>
              <p14:nvPr/>
            </p14:nvContentPartPr>
            <p14:xfrm>
              <a:off x="5483346" y="4317632"/>
              <a:ext cx="45000" cy="360"/>
            </p14:xfrm>
          </p:contentPart>
        </mc:Choice>
        <mc:Fallback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9C64BB25-5DEA-8727-FEE8-538DC8DBE0DB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477226" y="4311512"/>
                <a:ext cx="5724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19AE029A-7AB5-D634-6ACE-154B1CC04AA9}"/>
                  </a:ext>
                </a:extLst>
              </p14:cNvPr>
              <p14:cNvContentPartPr/>
              <p14:nvPr/>
            </p14:nvContentPartPr>
            <p14:xfrm>
              <a:off x="5380746" y="4386752"/>
              <a:ext cx="164160" cy="4680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19AE029A-7AB5-D634-6ACE-154B1CC04AA9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374626" y="4380632"/>
                <a:ext cx="176400" cy="5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5E5F41BC-ED55-81B5-53D0-0218385CFEC4}"/>
                  </a:ext>
                </a:extLst>
              </p14:cNvPr>
              <p14:cNvContentPartPr/>
              <p14:nvPr/>
            </p14:nvContentPartPr>
            <p14:xfrm>
              <a:off x="5534826" y="4266512"/>
              <a:ext cx="360" cy="155520"/>
            </p14:xfrm>
          </p:contentPart>
        </mc:Choice>
        <mc:Fallback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5E5F41BC-ED55-81B5-53D0-0218385CFEC4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528706" y="4260392"/>
                <a:ext cx="12600" cy="16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A9292A7D-A691-21C3-BAF4-11E17C203633}"/>
                  </a:ext>
                </a:extLst>
              </p14:cNvPr>
              <p14:cNvContentPartPr/>
              <p14:nvPr/>
            </p14:nvContentPartPr>
            <p14:xfrm>
              <a:off x="5352666" y="4423112"/>
              <a:ext cx="21240" cy="43560"/>
            </p14:xfrm>
          </p:contentPart>
        </mc:Choice>
        <mc:Fallback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A9292A7D-A691-21C3-BAF4-11E17C20363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346546" y="4416992"/>
                <a:ext cx="3348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903D40F7-E214-85CB-EDB6-9DBFC677000F}"/>
                  </a:ext>
                </a:extLst>
              </p14:cNvPr>
              <p14:cNvContentPartPr/>
              <p14:nvPr/>
            </p14:nvContentPartPr>
            <p14:xfrm>
              <a:off x="5455986" y="4315112"/>
              <a:ext cx="360" cy="360"/>
            </p14:xfrm>
          </p:contentPart>
        </mc:Choice>
        <mc:Fallback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903D40F7-E214-85CB-EDB6-9DBFC677000F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449866" y="4308992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D03C8DA7-85C7-5FB4-973E-2E3922E4D5C0}"/>
                  </a:ext>
                </a:extLst>
              </p14:cNvPr>
              <p14:cNvContentPartPr/>
              <p14:nvPr/>
            </p14:nvContentPartPr>
            <p14:xfrm>
              <a:off x="5480106" y="4459472"/>
              <a:ext cx="360" cy="18360"/>
            </p14:xfrm>
          </p:contentPart>
        </mc:Choice>
        <mc:Fallback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D03C8DA7-85C7-5FB4-973E-2E3922E4D5C0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5473986" y="4453352"/>
                <a:ext cx="12600" cy="3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EDCF5EDE-F900-AE5E-F986-BFA380CCB190}"/>
                  </a:ext>
                </a:extLst>
              </p14:cNvPr>
              <p14:cNvContentPartPr/>
              <p14:nvPr/>
            </p14:nvContentPartPr>
            <p14:xfrm>
              <a:off x="5477226" y="4387472"/>
              <a:ext cx="3600" cy="71280"/>
            </p14:xfrm>
          </p:contentPart>
        </mc:Choice>
        <mc:Fallback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EDCF5EDE-F900-AE5E-F986-BFA380CCB190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471106" y="4381352"/>
                <a:ext cx="15840" cy="83520"/>
              </a:xfrm>
              <a:prstGeom prst="rect">
                <a:avLst/>
              </a:prstGeom>
            </p:spPr>
          </p:pic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18E7FF10-21F9-2F4D-FF84-245F73FDE91D}"/>
              </a:ext>
            </a:extLst>
          </p:cNvPr>
          <p:cNvGrpSpPr/>
          <p:nvPr/>
        </p:nvGrpSpPr>
        <p:grpSpPr>
          <a:xfrm>
            <a:off x="5372466" y="4297112"/>
            <a:ext cx="161280" cy="271080"/>
            <a:chOff x="5372466" y="4297112"/>
            <a:chExt cx="161280" cy="27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797899AF-41F9-15C9-3216-103F762511F9}"/>
                    </a:ext>
                  </a:extLst>
                </p14:cNvPr>
                <p14:cNvContentPartPr/>
                <p14:nvPr/>
              </p14:nvContentPartPr>
              <p14:xfrm>
                <a:off x="5373546" y="4407992"/>
                <a:ext cx="25560" cy="5040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797899AF-41F9-15C9-3216-103F762511F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367426" y="4401872"/>
                  <a:ext cx="378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289D89D-DC79-1CD5-58F7-39F1E6DEDA2E}"/>
                    </a:ext>
                  </a:extLst>
                </p14:cNvPr>
                <p14:cNvContentPartPr/>
                <p14:nvPr/>
              </p14:nvContentPartPr>
              <p14:xfrm>
                <a:off x="5372466" y="4419152"/>
                <a:ext cx="15480" cy="14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289D89D-DC79-1CD5-58F7-39F1E6DEDA2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366346" y="4413032"/>
                  <a:ext cx="27720" cy="1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F7B1D76-0822-DF6A-1951-4F124946A2F6}"/>
                    </a:ext>
                  </a:extLst>
                </p14:cNvPr>
                <p14:cNvContentPartPr/>
                <p14:nvPr/>
              </p14:nvContentPartPr>
              <p14:xfrm>
                <a:off x="5517546" y="4297112"/>
                <a:ext cx="16200" cy="27108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F7B1D76-0822-DF6A-1951-4F124946A2F6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511426" y="4290992"/>
                  <a:ext cx="28440" cy="283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331511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age3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236" y="1007278"/>
            <a:ext cx="4516689" cy="470795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" y="5824125"/>
            <a:ext cx="9144000" cy="933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Endothelium is simple squamous epithelium that lines vessels.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This is just an example, don’t memorize for now.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" y="0"/>
            <a:ext cx="9144000" cy="8740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820"/>
              </a:lnSpc>
              <a:defRPr/>
            </a:pPr>
            <a:r>
              <a:rPr lang="en-US" dirty="0"/>
              <a:t>Simple Squamous Epithelium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0" y="1994080"/>
            <a:ext cx="225571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Flattened squamous cells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in a single layer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972484" y="2532693"/>
            <a:ext cx="1319189" cy="7462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660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Epithelium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63149" y="2417338"/>
            <a:ext cx="5979896" cy="2686863"/>
          </a:xfrm>
        </p:spPr>
        <p:txBody>
          <a:bodyPr>
            <a:noAutofit/>
          </a:bodyPr>
          <a:lstStyle/>
          <a:p>
            <a:r>
              <a:rPr lang="en-US" sz="2800" dirty="0"/>
              <a:t>Function and types of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Structure of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Types of covering/lining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Types of glandular epithelium</a:t>
            </a:r>
          </a:p>
        </p:txBody>
      </p:sp>
    </p:spTree>
    <p:extLst>
      <p:ext uri="{BB962C8B-B14F-4D97-AF65-F5344CB8AC3E}">
        <p14:creationId xmlns:p14="http://schemas.microsoft.com/office/powerpoint/2010/main" val="14835833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3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295" y="857137"/>
            <a:ext cx="5524291" cy="490280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" y="5824125"/>
            <a:ext cx="9144000" cy="933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Ducts are often lined by simple cuboidal epithelium.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This is just an example, don’t memorize for now.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" y="0"/>
            <a:ext cx="9144000" cy="8740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820"/>
              </a:lnSpc>
              <a:defRPr/>
            </a:pPr>
            <a:r>
              <a:rPr lang="en-US" dirty="0"/>
              <a:t>Simple Cuboidal Epithelium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1" y="1810258"/>
            <a:ext cx="133672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Cuboidal cells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in one cute layer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170452" y="2399000"/>
            <a:ext cx="2171348" cy="258136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5973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736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Stratified and pseudostratified epithelium</a:t>
            </a:r>
          </a:p>
        </p:txBody>
      </p:sp>
      <p:sp>
        <p:nvSpPr>
          <p:cNvPr id="9" name="TextBox 14"/>
          <p:cNvSpPr txBox="1">
            <a:spLocks noChangeArrowheads="1"/>
          </p:cNvSpPr>
          <p:nvPr/>
        </p:nvSpPr>
        <p:spPr bwMode="auto">
          <a:xfrm>
            <a:off x="247402" y="4452878"/>
            <a:ext cx="37728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Stratified squamous epithelium</a:t>
            </a:r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4380348" y="4452878"/>
            <a:ext cx="44968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Pseudostratified ciliated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columnar epithelium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7095" y="2391487"/>
            <a:ext cx="4259404" cy="2021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37542" y="2117698"/>
            <a:ext cx="4213527" cy="2234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5FA9CBB-4DBB-D235-AE59-11A068863687}"/>
                  </a:ext>
                </a:extLst>
              </p14:cNvPr>
              <p14:cNvContentPartPr/>
              <p14:nvPr/>
            </p14:nvContentPartPr>
            <p14:xfrm>
              <a:off x="7643435" y="2553861"/>
              <a:ext cx="987480" cy="47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5FA9CBB-4DBB-D235-AE59-11A06886368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580435" y="2491221"/>
                <a:ext cx="111312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3B65324-10A3-295B-57C2-0423C99E6627}"/>
                  </a:ext>
                </a:extLst>
              </p14:cNvPr>
              <p14:cNvContentPartPr/>
              <p14:nvPr/>
            </p14:nvContentPartPr>
            <p14:xfrm>
              <a:off x="6138995" y="2084421"/>
              <a:ext cx="360" cy="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3B65324-10A3-295B-57C2-0423C99E662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75995" y="2021421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82E091D-7D46-31F9-89D1-AADD10750EC0}"/>
                  </a:ext>
                </a:extLst>
              </p14:cNvPr>
              <p14:cNvContentPartPr/>
              <p14:nvPr/>
            </p14:nvContentPartPr>
            <p14:xfrm>
              <a:off x="6234587" y="2232885"/>
              <a:ext cx="417240" cy="23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82E091D-7D46-31F9-89D1-AADD10750EC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171587" y="2170245"/>
                <a:ext cx="54288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82D487E-BF08-E389-526A-456F3F9A1465}"/>
                  </a:ext>
                </a:extLst>
              </p14:cNvPr>
              <p14:cNvContentPartPr/>
              <p14:nvPr/>
            </p14:nvContentPartPr>
            <p14:xfrm>
              <a:off x="6158267" y="2241165"/>
              <a:ext cx="36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82D487E-BF08-E389-526A-456F3F9A146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95627" y="2178525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4E903BD-87FF-0BE4-52DD-9B0DCB6B52AA}"/>
                  </a:ext>
                </a:extLst>
              </p14:cNvPr>
              <p14:cNvContentPartPr/>
              <p14:nvPr/>
            </p14:nvContentPartPr>
            <p14:xfrm>
              <a:off x="6342998" y="2264381"/>
              <a:ext cx="282960" cy="532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4E903BD-87FF-0BE4-52DD-9B0DCB6B52A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324998" y="2246741"/>
                <a:ext cx="318600" cy="8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E20A7D6-B34A-E14A-6A86-8403DE325D39}"/>
                  </a:ext>
                </a:extLst>
              </p14:cNvPr>
              <p14:cNvContentPartPr/>
              <p14:nvPr/>
            </p14:nvContentPartPr>
            <p14:xfrm>
              <a:off x="6903158" y="2294621"/>
              <a:ext cx="192600" cy="1292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E20A7D6-B34A-E14A-6A86-8403DE325D39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885158" y="2276621"/>
                <a:ext cx="22824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927066B-21D4-E95E-3B45-743FD283F60D}"/>
                  </a:ext>
                </a:extLst>
              </p14:cNvPr>
              <p14:cNvContentPartPr/>
              <p14:nvPr/>
            </p14:nvContentPartPr>
            <p14:xfrm>
              <a:off x="6071558" y="2301461"/>
              <a:ext cx="137520" cy="1800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927066B-21D4-E95E-3B45-743FD283F60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053918" y="2283461"/>
                <a:ext cx="173160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6064B2CA-96F4-BD2A-B983-28CB893D1325}"/>
                  </a:ext>
                </a:extLst>
              </p14:cNvPr>
              <p14:cNvContentPartPr/>
              <p14:nvPr/>
            </p14:nvContentPartPr>
            <p14:xfrm>
              <a:off x="5777798" y="2420621"/>
              <a:ext cx="192240" cy="1040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6064B2CA-96F4-BD2A-B983-28CB893D132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768798" y="2411621"/>
                <a:ext cx="209880" cy="12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3A762F9-FCE1-6002-D8F9-51CE93A4C278}"/>
                  </a:ext>
                </a:extLst>
              </p14:cNvPr>
              <p14:cNvContentPartPr/>
              <p14:nvPr/>
            </p14:nvContentPartPr>
            <p14:xfrm>
              <a:off x="5926118" y="2470301"/>
              <a:ext cx="360" cy="36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3A762F9-FCE1-6002-D8F9-51CE93A4C278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917478" y="246130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5094CA5E-C8CA-60C3-0DC4-E18D849297BC}"/>
                  </a:ext>
                </a:extLst>
              </p14:cNvPr>
              <p14:cNvContentPartPr/>
              <p14:nvPr/>
            </p14:nvContentPartPr>
            <p14:xfrm>
              <a:off x="5846198" y="2365541"/>
              <a:ext cx="246240" cy="15732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5094CA5E-C8CA-60C3-0DC4-E18D849297B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837558" y="2356901"/>
                <a:ext cx="263880" cy="174960"/>
              </a:xfrm>
              <a:prstGeom prst="rect">
                <a:avLst/>
              </a:prstGeom>
            </p:spPr>
          </p:pic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1342F6D-6356-B729-7F5D-88210915F22F}"/>
              </a:ext>
            </a:extLst>
          </p:cNvPr>
          <p:cNvCxnSpPr/>
          <p:nvPr/>
        </p:nvCxnSpPr>
        <p:spPr>
          <a:xfrm flipH="1">
            <a:off x="6825916" y="2294621"/>
            <a:ext cx="269842" cy="709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DD5AEEF-4569-52D2-B60B-327E58638D49}"/>
                  </a:ext>
                </a:extLst>
              </p14:cNvPr>
              <p14:cNvContentPartPr/>
              <p14:nvPr/>
            </p14:nvContentPartPr>
            <p14:xfrm>
              <a:off x="7603263" y="3622301"/>
              <a:ext cx="792720" cy="2700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DD5AEEF-4569-52D2-B60B-327E58638D49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540263" y="3559301"/>
                <a:ext cx="918360" cy="15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139880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4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725" y="900605"/>
            <a:ext cx="5668684" cy="509295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" y="0"/>
            <a:ext cx="9144000" cy="8740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820"/>
              </a:lnSpc>
              <a:defRPr/>
            </a:pPr>
            <a:r>
              <a:rPr lang="en-US" dirty="0"/>
              <a:t>Stratified Squamous Epithelium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7807280" y="1843678"/>
            <a:ext cx="133672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Several layers of squamous epithelial cells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436094" y="2675391"/>
            <a:ext cx="1431892" cy="9437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1" y="5824125"/>
            <a:ext cx="9144000" cy="933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Mucous membranes are composed of stratified squamous epithelium.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A17D57C-7752-1DF4-89C9-ECD181A7EB66}"/>
              </a:ext>
            </a:extLst>
          </p:cNvPr>
          <p:cNvCxnSpPr>
            <a:cxnSpLocks/>
          </p:cNvCxnSpPr>
          <p:nvPr/>
        </p:nvCxnSpPr>
        <p:spPr>
          <a:xfrm>
            <a:off x="5116928" y="2267508"/>
            <a:ext cx="0" cy="1216147"/>
          </a:xfrm>
          <a:prstGeom prst="straightConnector1">
            <a:avLst/>
          </a:prstGeom>
          <a:ln w="38100" cmpd="sng">
            <a:solidFill>
              <a:srgbClr val="FF5F09"/>
            </a:solidFill>
            <a:tailEnd type="arrow"/>
          </a:ln>
          <a:effectLst>
            <a:outerShdw blurRad="40000" dist="20000" dir="108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4467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asal cavity resp epithelium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29" y="296334"/>
            <a:ext cx="7527842" cy="59831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61288" y="1831622"/>
            <a:ext cx="2034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Cilia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377290" y="2267508"/>
            <a:ext cx="16932" cy="1119159"/>
          </a:xfrm>
          <a:prstGeom prst="straightConnector1">
            <a:avLst/>
          </a:prstGeom>
          <a:ln w="38100" cmpd="sng">
            <a:solidFill>
              <a:srgbClr val="FF5F09"/>
            </a:solidFill>
            <a:tailEnd type="arrow"/>
          </a:ln>
          <a:effectLst>
            <a:outerShdw blurRad="40000" dist="20000" dir="108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 flipH="1">
            <a:off x="4572000" y="2267508"/>
            <a:ext cx="167425" cy="1119159"/>
          </a:xfrm>
          <a:prstGeom prst="straightConnector1">
            <a:avLst/>
          </a:prstGeom>
          <a:ln w="38100" cmpd="sng">
            <a:solidFill>
              <a:srgbClr val="FF5F09"/>
            </a:solidFill>
            <a:tailEnd type="arrow"/>
          </a:ln>
          <a:effectLst>
            <a:outerShdw blurRad="40000" dist="20000" dir="108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99516" y="1741477"/>
            <a:ext cx="2034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Goblet cells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38A10776-8EF7-99C6-7E88-93D3715B3E51}"/>
              </a:ext>
            </a:extLst>
          </p:cNvPr>
          <p:cNvCxnSpPr>
            <a:cxnSpLocks/>
          </p:cNvCxnSpPr>
          <p:nvPr/>
        </p:nvCxnSpPr>
        <p:spPr>
          <a:xfrm>
            <a:off x="2590523" y="1605221"/>
            <a:ext cx="0" cy="1198040"/>
          </a:xfrm>
          <a:prstGeom prst="straightConnector1">
            <a:avLst/>
          </a:prstGeom>
          <a:ln w="38100" cmpd="sng">
            <a:solidFill>
              <a:srgbClr val="FF5F09"/>
            </a:solidFill>
            <a:tailEnd type="arrow"/>
          </a:ln>
          <a:effectLst>
            <a:outerShdw blurRad="40000" dist="20000" dir="108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3919944-B8EE-06ED-A725-68BA993740BA}"/>
              </a:ext>
            </a:extLst>
          </p:cNvPr>
          <p:cNvSpPr txBox="1"/>
          <p:nvPr/>
        </p:nvSpPr>
        <p:spPr>
          <a:xfrm>
            <a:off x="1573111" y="1095580"/>
            <a:ext cx="2034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Columnar cells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2755CF2-FF4A-984D-0448-123C79AC98E7}"/>
              </a:ext>
            </a:extLst>
          </p:cNvPr>
          <p:cNvCxnSpPr>
            <a:cxnSpLocks/>
          </p:cNvCxnSpPr>
          <p:nvPr/>
        </p:nvCxnSpPr>
        <p:spPr>
          <a:xfrm>
            <a:off x="5116927" y="2267508"/>
            <a:ext cx="0" cy="1241926"/>
          </a:xfrm>
          <a:prstGeom prst="straightConnector1">
            <a:avLst/>
          </a:prstGeom>
          <a:ln w="38100" cmpd="sng">
            <a:solidFill>
              <a:srgbClr val="FF5F09"/>
            </a:solidFill>
            <a:tailEnd type="arrow"/>
          </a:ln>
          <a:effectLst>
            <a:outerShdw blurRad="40000" dist="20000" dir="108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A8E4246-1E83-834E-F033-3329B18A9C95}"/>
              </a:ext>
            </a:extLst>
          </p:cNvPr>
          <p:cNvCxnSpPr>
            <a:cxnSpLocks/>
          </p:cNvCxnSpPr>
          <p:nvPr/>
        </p:nvCxnSpPr>
        <p:spPr>
          <a:xfrm>
            <a:off x="5116928" y="2267508"/>
            <a:ext cx="0" cy="1216147"/>
          </a:xfrm>
          <a:prstGeom prst="straightConnector1">
            <a:avLst/>
          </a:prstGeom>
          <a:ln w="38100" cmpd="sng">
            <a:solidFill>
              <a:srgbClr val="FF5F09"/>
            </a:solidFill>
            <a:tailEnd type="arrow"/>
          </a:ln>
          <a:effectLst>
            <a:outerShdw blurRad="40000" dist="20000" dir="108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5B1E43B-F8BE-EEC1-CB05-6ABBC2C3237D}"/>
              </a:ext>
            </a:extLst>
          </p:cNvPr>
          <p:cNvCxnSpPr>
            <a:cxnSpLocks/>
          </p:cNvCxnSpPr>
          <p:nvPr/>
        </p:nvCxnSpPr>
        <p:spPr>
          <a:xfrm>
            <a:off x="5269328" y="2419908"/>
            <a:ext cx="0" cy="1216147"/>
          </a:xfrm>
          <a:prstGeom prst="straightConnector1">
            <a:avLst/>
          </a:prstGeom>
          <a:ln w="38100" cmpd="sng">
            <a:solidFill>
              <a:srgbClr val="FF5F09"/>
            </a:solidFill>
            <a:tailEnd type="arrow"/>
          </a:ln>
          <a:effectLst>
            <a:outerShdw blurRad="40000" dist="20000" dir="108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353926E3-9A3C-D9E7-F02D-824EB00A5622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9144000" cy="8740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820"/>
              </a:lnSpc>
              <a:defRPr/>
            </a:pPr>
            <a:r>
              <a:rPr lang="en-US" dirty="0"/>
              <a:t>Pseudostratified Ciliated Columnar Epithelium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0BD0394-D195-7EC4-BB9B-E2D5BE6D261B}"/>
              </a:ext>
            </a:extLst>
          </p:cNvPr>
          <p:cNvSpPr txBox="1">
            <a:spLocks/>
          </p:cNvSpPr>
          <p:nvPr/>
        </p:nvSpPr>
        <p:spPr>
          <a:xfrm>
            <a:off x="1" y="6279445"/>
            <a:ext cx="9144000" cy="478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</a:rPr>
              <a:t>This is found an many parts of the lung</a:t>
            </a:r>
          </a:p>
        </p:txBody>
      </p:sp>
    </p:spTree>
    <p:extLst>
      <p:ext uri="{BB962C8B-B14F-4D97-AF65-F5344CB8AC3E}">
        <p14:creationId xmlns:p14="http://schemas.microsoft.com/office/powerpoint/2010/main" val="7737389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127" y="124230"/>
            <a:ext cx="9010328" cy="92859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How is covering/lining epithelium categorized?</a:t>
            </a:r>
          </a:p>
        </p:txBody>
      </p:sp>
      <p:sp>
        <p:nvSpPr>
          <p:cNvPr id="61443" name="Content Placeholder 4"/>
          <p:cNvSpPr>
            <a:spLocks noGrp="1"/>
          </p:cNvSpPr>
          <p:nvPr>
            <p:ph idx="1"/>
          </p:nvPr>
        </p:nvSpPr>
        <p:spPr>
          <a:xfrm>
            <a:off x="1390523" y="2289832"/>
            <a:ext cx="6366129" cy="2272420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95959"/>
                </a:solidFill>
              </a:rPr>
              <a:t>Shape of superficial cells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95959"/>
                </a:solidFill>
              </a:rPr>
              <a:t>Number of cell layers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Presence of specialized structures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Cilia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Microvilli</a:t>
            </a:r>
          </a:p>
          <a:p>
            <a:pPr>
              <a:spcBef>
                <a:spcPts val="600"/>
              </a:spcBef>
              <a:buClr>
                <a:srgbClr val="D47310"/>
              </a:buClr>
            </a:pPr>
            <a:r>
              <a:rPr lang="en-US" sz="2800" dirty="0"/>
              <a:t>Keratin</a:t>
            </a:r>
            <a:endParaRPr lang="en-US" sz="2800" dirty="0">
              <a:solidFill>
                <a:srgbClr val="5096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3609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4656" y="274638"/>
            <a:ext cx="9099303" cy="736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Pseudostratified Ciliated Columnar Epithelium</a:t>
            </a:r>
          </a:p>
        </p:txBody>
      </p:sp>
      <p:pic>
        <p:nvPicPr>
          <p:cNvPr id="8" name="Picture 2" descr="F04_19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5704" y="1243343"/>
            <a:ext cx="7162133" cy="4254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3"/>
          <p:cNvSpPr txBox="1">
            <a:spLocks/>
          </p:cNvSpPr>
          <p:nvPr/>
        </p:nvSpPr>
        <p:spPr>
          <a:xfrm>
            <a:off x="4500069" y="942126"/>
            <a:ext cx="1775474" cy="53271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goblet cell</a:t>
            </a: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6104793" y="946578"/>
            <a:ext cx="1298325" cy="53271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cilia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" y="5740565"/>
            <a:ext cx="9144000" cy="933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Respiratory epithelium is pseudostratified columnar,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with goblet cells and ciliated cells.</a:t>
            </a:r>
          </a:p>
        </p:txBody>
      </p:sp>
    </p:spTree>
    <p:extLst>
      <p:ext uri="{BB962C8B-B14F-4D97-AF65-F5344CB8AC3E}">
        <p14:creationId xmlns:p14="http://schemas.microsoft.com/office/powerpoint/2010/main" val="31576727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4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75989" y="-453739"/>
            <a:ext cx="4573699" cy="758333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7363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Simple Columnar Epithelium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" y="5740565"/>
            <a:ext cx="9144000" cy="933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The epithelium of the small intestine is simple columnar,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with goblet cells and absorptive cells with microvilli.</a:t>
            </a: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3815000" y="1109247"/>
            <a:ext cx="1775474" cy="53271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goblet cell</a:t>
            </a: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6255174" y="1464641"/>
            <a:ext cx="1798564" cy="53271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microvilli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4361050" y="1537468"/>
            <a:ext cx="300761" cy="735309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151452" y="1905122"/>
            <a:ext cx="1" cy="568195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5343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4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086" y="591461"/>
            <a:ext cx="6196353" cy="5344354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" y="6016151"/>
            <a:ext cx="9144000" cy="8418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Keratin covers areas where skin is thin but needs protection.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" y="0"/>
            <a:ext cx="9144000" cy="8740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820"/>
              </a:lnSpc>
              <a:defRPr/>
            </a:pPr>
            <a:r>
              <a:rPr lang="en-US" dirty="0"/>
              <a:t>Keratinized Stratified Squamous Epithelium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1" y="1977378"/>
            <a:ext cx="133672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Squamous cells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in several layers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170452" y="2356332"/>
            <a:ext cx="1285771" cy="209788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6702329" y="1561586"/>
            <a:ext cx="13367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Keratin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931695" y="1832808"/>
            <a:ext cx="955254" cy="406543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9622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age4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4" r="462"/>
          <a:stretch/>
        </p:blipFill>
        <p:spPr>
          <a:xfrm>
            <a:off x="1747183" y="843050"/>
            <a:ext cx="5642461" cy="494248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" y="5824125"/>
            <a:ext cx="9144000" cy="933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Areas that are always moist (like the esophagus) are often lined by stratified squamous epithelium without a layer of keratin.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" y="0"/>
            <a:ext cx="9144000" cy="8740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820"/>
              </a:lnSpc>
              <a:defRPr/>
            </a:pPr>
            <a:r>
              <a:rPr lang="en-US" dirty="0"/>
              <a:t>Non-Keratinized Stratified Squamous Epithelium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87582" y="2182514"/>
            <a:ext cx="133672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Squamous cells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in several layers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258033" y="2561468"/>
            <a:ext cx="1285771" cy="209788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3152729" y="826273"/>
            <a:ext cx="18050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000" dirty="0">
                <a:latin typeface="+mj-lt"/>
              </a:rPr>
              <a:t>No keratin!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938874" y="1214476"/>
            <a:ext cx="4450" cy="590371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758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Epithelium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63149" y="2417338"/>
            <a:ext cx="5979896" cy="2686863"/>
          </a:xfrm>
        </p:spPr>
        <p:txBody>
          <a:bodyPr>
            <a:no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Function and types of epithelium</a:t>
            </a:r>
          </a:p>
          <a:p>
            <a:pPr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Structure of epithelium</a:t>
            </a:r>
          </a:p>
          <a:p>
            <a:pPr>
              <a:spcBef>
                <a:spcPts val="12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Types of covering/lining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Types of glandular epithelium</a:t>
            </a:r>
          </a:p>
        </p:txBody>
      </p:sp>
    </p:spTree>
    <p:extLst>
      <p:ext uri="{BB962C8B-B14F-4D97-AF65-F5344CB8AC3E}">
        <p14:creationId xmlns:p14="http://schemas.microsoft.com/office/powerpoint/2010/main" val="1521416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Epithelium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63149" y="2417338"/>
            <a:ext cx="5979896" cy="2686863"/>
          </a:xfrm>
        </p:spPr>
        <p:txBody>
          <a:bodyPr>
            <a:noAutofit/>
          </a:bodyPr>
          <a:lstStyle/>
          <a:p>
            <a:r>
              <a:rPr lang="en-US" sz="2800" dirty="0"/>
              <a:t>Function and types of epithelium</a:t>
            </a:r>
          </a:p>
        </p:txBody>
      </p:sp>
    </p:spTree>
    <p:extLst>
      <p:ext uri="{BB962C8B-B14F-4D97-AF65-F5344CB8AC3E}">
        <p14:creationId xmlns:p14="http://schemas.microsoft.com/office/powerpoint/2010/main" val="7444140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Content Placeholder 3"/>
          <p:cNvSpPr>
            <a:spLocks noGrp="1"/>
          </p:cNvSpPr>
          <p:nvPr>
            <p:ph idx="1"/>
          </p:nvPr>
        </p:nvSpPr>
        <p:spPr>
          <a:xfrm>
            <a:off x="864080" y="2306206"/>
            <a:ext cx="7939313" cy="314320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Mucous goblet cell: unicellular gland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Exocrine gland: retains connection with surface epithelium; hormones secreted through ducts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Endocrine gland: no connection with surface epithelium; hormones secreted through blood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Types of Glandular Epithelia</a:t>
            </a:r>
          </a:p>
        </p:txBody>
      </p:sp>
    </p:spTree>
    <p:extLst>
      <p:ext uri="{BB962C8B-B14F-4D97-AF65-F5344CB8AC3E}">
        <p14:creationId xmlns:p14="http://schemas.microsoft.com/office/powerpoint/2010/main" val="1068240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160280" y="262309"/>
            <a:ext cx="9538551" cy="933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820"/>
              </a:lnSpc>
              <a:defRPr/>
            </a:pPr>
            <a:r>
              <a:rPr lang="en-US" dirty="0"/>
              <a:t>Formation of glands from surface epithelium</a:t>
            </a:r>
          </a:p>
        </p:txBody>
      </p:sp>
      <p:pic>
        <p:nvPicPr>
          <p:cNvPr id="4" name="Picture 2" descr="F04_2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40" y="1852088"/>
            <a:ext cx="88328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5918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392012" y="678100"/>
            <a:ext cx="2876800" cy="796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820"/>
              </a:lnSpc>
              <a:defRPr/>
            </a:pPr>
            <a:r>
              <a:rPr lang="en-US" sz="2800" dirty="0">
                <a:solidFill>
                  <a:srgbClr val="FF5F09"/>
                </a:solidFill>
                <a:latin typeface="Calibri"/>
              </a:rPr>
              <a:t>Exocrine gland</a:t>
            </a:r>
          </a:p>
        </p:txBody>
      </p:sp>
      <p:pic>
        <p:nvPicPr>
          <p:cNvPr id="2" name="Picture 1" descr="glands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8284" y="1675905"/>
            <a:ext cx="5015371" cy="411039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349129" y="678100"/>
            <a:ext cx="2876800" cy="796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820"/>
              </a:lnSpc>
              <a:defRPr/>
            </a:pPr>
            <a:r>
              <a:rPr lang="en-US" sz="2800" dirty="0">
                <a:solidFill>
                  <a:srgbClr val="FF5F09"/>
                </a:solidFill>
                <a:latin typeface="Calibri"/>
              </a:rPr>
              <a:t>Endocrine gland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651425" y="5349040"/>
            <a:ext cx="1517019" cy="61555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0" rIns="9144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Secretory</a:t>
            </a:r>
            <a:br>
              <a:rPr lang="en-US" sz="2000" dirty="0">
                <a:solidFill>
                  <a:prstClr val="black"/>
                </a:solidFill>
                <a:latin typeface="Calibri"/>
              </a:rPr>
            </a:br>
            <a:r>
              <a:rPr lang="en-US" sz="2000" dirty="0">
                <a:solidFill>
                  <a:prstClr val="black"/>
                </a:solidFill>
                <a:latin typeface="Calibri"/>
              </a:rPr>
              <a:t>portion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092869" y="5218878"/>
            <a:ext cx="737115" cy="3285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6334880" y="5349040"/>
            <a:ext cx="1517019" cy="61555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0" rIns="9144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Secretory</a:t>
            </a:r>
            <a:br>
              <a:rPr lang="en-US" sz="2000" dirty="0">
                <a:solidFill>
                  <a:prstClr val="black"/>
                </a:solidFill>
                <a:latin typeface="Calibri"/>
              </a:rPr>
            </a:br>
            <a:r>
              <a:rPr lang="en-US" sz="2000" dirty="0">
                <a:solidFill>
                  <a:prstClr val="black"/>
                </a:solidFill>
                <a:latin typeface="Calibri"/>
              </a:rPr>
              <a:t>portion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5945064" y="4891729"/>
            <a:ext cx="504786" cy="549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371347" y="4323374"/>
            <a:ext cx="753452" cy="163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802137" y="2877965"/>
            <a:ext cx="1120945" cy="131601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7099623" y="4192445"/>
            <a:ext cx="1517019" cy="307777"/>
          </a:xfrm>
          <a:prstGeom prst="rect">
            <a:avLst/>
          </a:prstGeom>
          <a:noFill/>
        </p:spPr>
        <p:txBody>
          <a:bodyPr vert="horz" wrap="square" lIns="91440" tIns="0" rIns="9144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Blood vessel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6884597" y="2708621"/>
            <a:ext cx="1727687" cy="615553"/>
          </a:xfrm>
          <a:prstGeom prst="rect">
            <a:avLst/>
          </a:prstGeom>
          <a:noFill/>
        </p:spPr>
        <p:txBody>
          <a:bodyPr vert="horz" wrap="square" lIns="91440" tIns="0" rIns="9144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Disappearance of duct cells</a:t>
            </a:r>
          </a:p>
        </p:txBody>
      </p:sp>
    </p:spTree>
    <p:extLst>
      <p:ext uri="{BB962C8B-B14F-4D97-AF65-F5344CB8AC3E}">
        <p14:creationId xmlns:p14="http://schemas.microsoft.com/office/powerpoint/2010/main" val="22052087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Content Placeholder 3"/>
          <p:cNvSpPr>
            <a:spLocks noGrp="1"/>
          </p:cNvSpPr>
          <p:nvPr>
            <p:ph idx="1"/>
          </p:nvPr>
        </p:nvSpPr>
        <p:spPr>
          <a:xfrm>
            <a:off x="728450" y="2054423"/>
            <a:ext cx="7939313" cy="314320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800" dirty="0">
                <a:solidFill>
                  <a:srgbClr val="509601"/>
                </a:solidFill>
              </a:rPr>
              <a:t>Merocrine</a:t>
            </a:r>
            <a:r>
              <a:rPr lang="en-US" sz="2800" dirty="0"/>
              <a:t>: secretory granules leave cell by exocytosis.  Most common method.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solidFill>
                  <a:srgbClr val="509601"/>
                </a:solidFill>
              </a:rPr>
              <a:t>Holocrine</a:t>
            </a:r>
            <a:r>
              <a:rPr lang="en-US" sz="2800" dirty="0"/>
              <a:t>: Secretory product shed with entire cell. Example: sebaceous gland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solidFill>
                  <a:srgbClr val="509601"/>
                </a:solidFill>
              </a:rPr>
              <a:t>Apocrine</a:t>
            </a:r>
            <a:r>
              <a:rPr lang="en-US" sz="2800" dirty="0"/>
              <a:t>: secretory product shed with apical cytoplasm. Example: mammary gland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Methods of secretion in exocrine glands</a:t>
            </a:r>
          </a:p>
        </p:txBody>
      </p:sp>
    </p:spTree>
    <p:extLst>
      <p:ext uri="{BB962C8B-B14F-4D97-AF65-F5344CB8AC3E}">
        <p14:creationId xmlns:p14="http://schemas.microsoft.com/office/powerpoint/2010/main" val="30826049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Content Placeholder 5"/>
          <p:cNvSpPr>
            <a:spLocks noGrp="1"/>
          </p:cNvSpPr>
          <p:nvPr>
            <p:ph sz="half" idx="1"/>
          </p:nvPr>
        </p:nvSpPr>
        <p:spPr>
          <a:xfrm>
            <a:off x="5303982" y="1846780"/>
            <a:ext cx="3733674" cy="3997161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Secretes by merocrine mode of secretion: exocytosis of product at apical end of cell.</a:t>
            </a:r>
          </a:p>
          <a:p>
            <a:pPr>
              <a:spcBef>
                <a:spcPts val="1800"/>
              </a:spcBef>
            </a:pPr>
            <a:r>
              <a:rPr lang="en-US" sz="2400" dirty="0">
                <a:solidFill>
                  <a:schemeClr val="tx1"/>
                </a:solidFill>
              </a:rPr>
              <a:t>By far the most common type of exocrine gland based on mode of secretion.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96888" y="147947"/>
            <a:ext cx="8229600" cy="912149"/>
          </a:xfrm>
        </p:spPr>
        <p:txBody>
          <a:bodyPr/>
          <a:lstStyle/>
          <a:p>
            <a:pPr>
              <a:defRPr/>
            </a:pPr>
            <a:r>
              <a:rPr lang="en-US" dirty="0"/>
              <a:t>Merocrine gland</a:t>
            </a:r>
          </a:p>
        </p:txBody>
      </p:sp>
      <p:pic>
        <p:nvPicPr>
          <p:cNvPr id="5" name="Picture 4" descr="M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47" y="1192401"/>
            <a:ext cx="4965700" cy="53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879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Content Placeholder 5"/>
          <p:cNvSpPr>
            <a:spLocks noGrp="1"/>
          </p:cNvSpPr>
          <p:nvPr>
            <p:ph sz="half" idx="1"/>
          </p:nvPr>
        </p:nvSpPr>
        <p:spPr>
          <a:xfrm>
            <a:off x="5501257" y="2302954"/>
            <a:ext cx="3474751" cy="229576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Secretion occurs by disintegration of secretory cells.</a:t>
            </a:r>
          </a:p>
          <a:p>
            <a:pPr>
              <a:spcBef>
                <a:spcPts val="1800"/>
              </a:spcBef>
            </a:pPr>
            <a:r>
              <a:rPr lang="en-US" sz="2400" dirty="0">
                <a:solidFill>
                  <a:schemeClr val="tx1"/>
                </a:solidFill>
              </a:rPr>
              <a:t>Example: sebaceous glands.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96888" y="147947"/>
            <a:ext cx="8229600" cy="912149"/>
          </a:xfrm>
        </p:spPr>
        <p:txBody>
          <a:bodyPr/>
          <a:lstStyle/>
          <a:p>
            <a:pPr>
              <a:defRPr/>
            </a:pPr>
            <a:r>
              <a:rPr lang="en-US" dirty="0"/>
              <a:t>Holocrine gland</a:t>
            </a:r>
          </a:p>
        </p:txBody>
      </p:sp>
      <p:pic>
        <p:nvPicPr>
          <p:cNvPr id="2" name="Picture 1" descr="HG.jpg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32" t="910" r="652" b="1241"/>
          <a:stretch/>
        </p:blipFill>
        <p:spPr>
          <a:xfrm>
            <a:off x="254000" y="1465385"/>
            <a:ext cx="5099538" cy="493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229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Content Placeholder 5"/>
          <p:cNvSpPr>
            <a:spLocks noGrp="1"/>
          </p:cNvSpPr>
          <p:nvPr>
            <p:ph sz="half" idx="1"/>
          </p:nvPr>
        </p:nvSpPr>
        <p:spPr>
          <a:xfrm>
            <a:off x="5501257" y="2302954"/>
            <a:ext cx="3474751" cy="229576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Secretion occurs by loss of large amount of apical cytoplasm.</a:t>
            </a:r>
          </a:p>
          <a:p>
            <a:pPr>
              <a:spcBef>
                <a:spcPts val="1800"/>
              </a:spcBef>
            </a:pPr>
            <a:r>
              <a:rPr lang="en-US" sz="2400" dirty="0">
                <a:solidFill>
                  <a:schemeClr val="tx1"/>
                </a:solidFill>
              </a:rPr>
              <a:t>Example: mammary glands.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96888" y="147947"/>
            <a:ext cx="8229600" cy="912149"/>
          </a:xfrm>
        </p:spPr>
        <p:txBody>
          <a:bodyPr/>
          <a:lstStyle/>
          <a:p>
            <a:pPr>
              <a:defRPr/>
            </a:pPr>
            <a:r>
              <a:rPr lang="en-US" dirty="0"/>
              <a:t>Apocrine gland</a:t>
            </a:r>
          </a:p>
        </p:txBody>
      </p:sp>
      <p:pic>
        <p:nvPicPr>
          <p:cNvPr id="5" name="Picture 4" descr="F004_02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067" y="1487013"/>
            <a:ext cx="489743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89154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Content Placeholder 5"/>
          <p:cNvSpPr>
            <a:spLocks noGrp="1"/>
          </p:cNvSpPr>
          <p:nvPr>
            <p:ph sz="half" idx="1"/>
          </p:nvPr>
        </p:nvSpPr>
        <p:spPr>
          <a:xfrm>
            <a:off x="4907213" y="2732088"/>
            <a:ext cx="3908510" cy="16555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Note loss of apical portions of cytoplasm.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96888" y="147947"/>
            <a:ext cx="8229600" cy="912149"/>
          </a:xfrm>
        </p:spPr>
        <p:txBody>
          <a:bodyPr/>
          <a:lstStyle/>
          <a:p>
            <a:pPr>
              <a:defRPr/>
            </a:pPr>
            <a:r>
              <a:rPr lang="en-US" dirty="0"/>
              <a:t>Mammary gland</a:t>
            </a:r>
          </a:p>
        </p:txBody>
      </p:sp>
      <p:pic>
        <p:nvPicPr>
          <p:cNvPr id="6" name="Picture 2" descr="F04_2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932" y="1119370"/>
            <a:ext cx="4020756" cy="5427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0579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Epithelium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63149" y="2417338"/>
            <a:ext cx="5979896" cy="2686863"/>
          </a:xfrm>
        </p:spPr>
        <p:txBody>
          <a:bodyPr>
            <a:noAutofit/>
          </a:bodyPr>
          <a:lstStyle/>
          <a:p>
            <a:r>
              <a:rPr lang="en-US" sz="2800" dirty="0"/>
              <a:t>Function and types of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Structure of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Types of covering/lining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Types of glandular epithelium</a:t>
            </a:r>
          </a:p>
        </p:txBody>
      </p:sp>
    </p:spTree>
    <p:extLst>
      <p:ext uri="{BB962C8B-B14F-4D97-AF65-F5344CB8AC3E}">
        <p14:creationId xmlns:p14="http://schemas.microsoft.com/office/powerpoint/2010/main" val="275512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Functions of Epithelium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2078053" y="1850205"/>
            <a:ext cx="4974526" cy="3796472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Covering of external surfaces 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Lining of internal surfaces  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Protection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Absorption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Secretion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Sensation 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Contraction</a:t>
            </a:r>
          </a:p>
        </p:txBody>
      </p:sp>
    </p:spTree>
    <p:extLst>
      <p:ext uri="{BB962C8B-B14F-4D97-AF65-F5344CB8AC3E}">
        <p14:creationId xmlns:p14="http://schemas.microsoft.com/office/powerpoint/2010/main" val="2255790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Two Main Kinds of Epithelium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695817" y="2302081"/>
            <a:ext cx="6232169" cy="2814449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Covering and lining epithelium</a:t>
            </a:r>
            <a:br>
              <a:rPr lang="en-US" sz="2800" dirty="0"/>
            </a:br>
            <a:r>
              <a:rPr lang="en-US" sz="2800" dirty="0"/>
              <a:t>Covers outer surfaces of body and lines internal body passages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Glandular epithelium</a:t>
            </a:r>
            <a:br>
              <a:rPr lang="en-US" sz="2800" dirty="0"/>
            </a:br>
            <a:r>
              <a:rPr lang="en-US" sz="2800" dirty="0"/>
              <a:t>Contains cells specialized for secretion</a:t>
            </a:r>
          </a:p>
        </p:txBody>
      </p:sp>
    </p:spTree>
    <p:extLst>
      <p:ext uri="{BB962C8B-B14F-4D97-AF65-F5344CB8AC3E}">
        <p14:creationId xmlns:p14="http://schemas.microsoft.com/office/powerpoint/2010/main" val="3940383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7651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Unique Characteristics of Epithelium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876412" y="1686502"/>
            <a:ext cx="7816016" cy="4379360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>
                <a:solidFill>
                  <a:srgbClr val="509601"/>
                </a:solidFill>
              </a:rPr>
              <a:t>Basal lamina </a:t>
            </a:r>
            <a:r>
              <a:rPr lang="en-US" sz="2800" dirty="0"/>
              <a:t>anchors epithelium to underlying connective tissue.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Epithelial cells are very </a:t>
            </a:r>
            <a:r>
              <a:rPr lang="en-US" sz="2800" dirty="0">
                <a:solidFill>
                  <a:srgbClr val="509601"/>
                </a:solidFill>
              </a:rPr>
              <a:t>cohesive </a:t>
            </a:r>
            <a:r>
              <a:rPr lang="en-US" sz="2800" dirty="0"/>
              <a:t>due to intercellular junctions.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Epithelial cells </a:t>
            </a:r>
            <a:r>
              <a:rPr lang="en-US" sz="2800" dirty="0">
                <a:solidFill>
                  <a:srgbClr val="509601"/>
                </a:solidFill>
              </a:rPr>
              <a:t>vary</a:t>
            </a:r>
            <a:r>
              <a:rPr lang="en-US" sz="2800" dirty="0"/>
              <a:t> a lot in shape and size.  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Epithelial tissues are </a:t>
            </a:r>
            <a:r>
              <a:rPr lang="en-US" sz="2800" dirty="0">
                <a:solidFill>
                  <a:srgbClr val="509601"/>
                </a:solidFill>
              </a:rPr>
              <a:t>avascular</a:t>
            </a:r>
            <a:r>
              <a:rPr lang="en-US" sz="2800" dirty="0"/>
              <a:t>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Epithelial cells demonstrate </a:t>
            </a:r>
            <a:r>
              <a:rPr lang="en-US" sz="2800" dirty="0">
                <a:solidFill>
                  <a:srgbClr val="509601"/>
                </a:solidFill>
              </a:rPr>
              <a:t>polarity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5830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Epithelium Lecture Outline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63149" y="2417338"/>
            <a:ext cx="5979896" cy="2686863"/>
          </a:xfrm>
        </p:spPr>
        <p:txBody>
          <a:bodyPr>
            <a:no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Function and types of epithelium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Structure of epithelium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Basement membrane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Connections between cells</a:t>
            </a:r>
          </a:p>
          <a:p>
            <a:pPr lvl="1">
              <a:spcBef>
                <a:spcPts val="600"/>
              </a:spcBef>
            </a:pPr>
            <a:r>
              <a:rPr lang="en-US" sz="2800" dirty="0"/>
              <a:t>Specialized apical structures</a:t>
            </a:r>
          </a:p>
        </p:txBody>
      </p:sp>
    </p:spTree>
    <p:extLst>
      <p:ext uri="{BB962C8B-B14F-4D97-AF65-F5344CB8AC3E}">
        <p14:creationId xmlns:p14="http://schemas.microsoft.com/office/powerpoint/2010/main" val="48669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5338</TotalTime>
  <Words>1362</Words>
  <Application>Microsoft Macintosh PowerPoint</Application>
  <PresentationFormat>On-screen Show (4:3)</PresentationFormat>
  <Paragraphs>237</Paragraphs>
  <Slides>58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64" baseType="lpstr">
      <vt:lpstr>Arial</vt:lpstr>
      <vt:lpstr>Calibri</vt:lpstr>
      <vt:lpstr>Helvetica</vt:lpstr>
      <vt:lpstr>Wingdings</vt:lpstr>
      <vt:lpstr>Office Theme</vt:lpstr>
      <vt:lpstr>1_Office Theme</vt:lpstr>
      <vt:lpstr>Epithelium</vt:lpstr>
      <vt:lpstr>Epithelium Lecture Objectives</vt:lpstr>
      <vt:lpstr>More Epithelium Lecture Objectives</vt:lpstr>
      <vt:lpstr>Epithelium Lecture Outline</vt:lpstr>
      <vt:lpstr>Epithelium Lecture Outline</vt:lpstr>
      <vt:lpstr>Functions of Epithelium</vt:lpstr>
      <vt:lpstr>Two Main Kinds of Epithelium</vt:lpstr>
      <vt:lpstr>Unique Characteristics of Epithelium</vt:lpstr>
      <vt:lpstr>Epithelium Lecture Outline</vt:lpstr>
      <vt:lpstr>Epithelium Lecture Outline</vt:lpstr>
      <vt:lpstr>PowerPoint Presentation</vt:lpstr>
      <vt:lpstr>PowerPoint Presentation</vt:lpstr>
      <vt:lpstr>PowerPoint Presentation</vt:lpstr>
      <vt:lpstr>Don’t make this mistake!</vt:lpstr>
      <vt:lpstr>Epithelium Lecture Outline</vt:lpstr>
      <vt:lpstr>Intercellular junctions connect epithelial cells</vt:lpstr>
      <vt:lpstr>Intercellular Junctions</vt:lpstr>
      <vt:lpstr>Intercellular Junctions</vt:lpstr>
      <vt:lpstr>Tight junction (zona occludens)</vt:lpstr>
      <vt:lpstr>Adherens junction (zonula adherens)</vt:lpstr>
      <vt:lpstr>Adherens junction (zonula adherens)</vt:lpstr>
      <vt:lpstr>Spot desmosome (macula adherens)</vt:lpstr>
      <vt:lpstr>PowerPoint Presentation</vt:lpstr>
      <vt:lpstr>Spot desmosomes in stratum spinosum of skin</vt:lpstr>
      <vt:lpstr>PowerPoint Presentation</vt:lpstr>
      <vt:lpstr>Gap (communicating) junction</vt:lpstr>
      <vt:lpstr>Epithelium Lecture 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Epithelium Lecture Outline</vt:lpstr>
      <vt:lpstr>How is covering/lining epithelium categorized?</vt:lpstr>
      <vt:lpstr>How is covering/lining epithelium categorized?</vt:lpstr>
      <vt:lpstr>PowerPoint Presentation</vt:lpstr>
      <vt:lpstr>How is covering/lining epithelium categorized?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is covering/lining epithelium categorized?</vt:lpstr>
      <vt:lpstr>PowerPoint Presentation</vt:lpstr>
      <vt:lpstr>PowerPoint Presentation</vt:lpstr>
      <vt:lpstr>PowerPoint Presentation</vt:lpstr>
      <vt:lpstr>PowerPoint Presentation</vt:lpstr>
      <vt:lpstr>Epithelium Lecture Outline</vt:lpstr>
      <vt:lpstr>Types of Glandular Epithelia</vt:lpstr>
      <vt:lpstr>PowerPoint Presentation</vt:lpstr>
      <vt:lpstr>PowerPoint Presentation</vt:lpstr>
      <vt:lpstr>Methods of secretion in exocrine glands</vt:lpstr>
      <vt:lpstr>Merocrine gland</vt:lpstr>
      <vt:lpstr>Holocrine gland</vt:lpstr>
      <vt:lpstr>Apocrine gland</vt:lpstr>
      <vt:lpstr>Mammary gland</vt:lpstr>
      <vt:lpstr>Epithelium Lecture Outline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Kristine Krafts</dc:creator>
  <cp:lastModifiedBy>Kristine P Krafts</cp:lastModifiedBy>
  <cp:revision>528</cp:revision>
  <cp:lastPrinted>2026-08-21T06:22:27Z</cp:lastPrinted>
  <dcterms:created xsi:type="dcterms:W3CDTF">2011-10-27T17:49:46Z</dcterms:created>
  <dcterms:modified xsi:type="dcterms:W3CDTF">2026-08-21T06:25:06Z</dcterms:modified>
</cp:coreProperties>
</file>