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42"/>
  </p:notesMasterIdLst>
  <p:handoutMasterIdLst>
    <p:handoutMasterId r:id="rId43"/>
  </p:handoutMasterIdLst>
  <p:sldIdLst>
    <p:sldId id="429" r:id="rId3"/>
    <p:sldId id="760" r:id="rId4"/>
    <p:sldId id="761" r:id="rId5"/>
    <p:sldId id="725" r:id="rId6"/>
    <p:sldId id="726" r:id="rId7"/>
    <p:sldId id="724" r:id="rId8"/>
    <p:sldId id="664" r:id="rId9"/>
    <p:sldId id="727" r:id="rId10"/>
    <p:sldId id="733" r:id="rId11"/>
    <p:sldId id="734" r:id="rId12"/>
    <p:sldId id="765" r:id="rId13"/>
    <p:sldId id="762" r:id="rId14"/>
    <p:sldId id="680" r:id="rId15"/>
    <p:sldId id="766" r:id="rId16"/>
    <p:sldId id="777" r:id="rId17"/>
    <p:sldId id="768" r:id="rId18"/>
    <p:sldId id="769" r:id="rId19"/>
    <p:sldId id="767" r:id="rId20"/>
    <p:sldId id="742" r:id="rId21"/>
    <p:sldId id="686" r:id="rId22"/>
    <p:sldId id="687" r:id="rId23"/>
    <p:sldId id="771" r:id="rId24"/>
    <p:sldId id="728" r:id="rId25"/>
    <p:sldId id="772" r:id="rId26"/>
    <p:sldId id="708" r:id="rId27"/>
    <p:sldId id="773" r:id="rId28"/>
    <p:sldId id="775" r:id="rId29"/>
    <p:sldId id="774" r:id="rId30"/>
    <p:sldId id="729" r:id="rId31"/>
    <p:sldId id="752" r:id="rId32"/>
    <p:sldId id="756" r:id="rId33"/>
    <p:sldId id="711" r:id="rId34"/>
    <p:sldId id="716" r:id="rId35"/>
    <p:sldId id="754" r:id="rId36"/>
    <p:sldId id="719" r:id="rId37"/>
    <p:sldId id="776" r:id="rId38"/>
    <p:sldId id="763" r:id="rId39"/>
    <p:sldId id="730" r:id="rId40"/>
    <p:sldId id="759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47">
          <p15:clr>
            <a:srgbClr val="A4A3A4"/>
          </p15:clr>
        </p15:guide>
        <p15:guide id="2" pos="28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1B8F"/>
    <a:srgbClr val="60125B"/>
    <a:srgbClr val="FF5F09"/>
    <a:srgbClr val="11FF0B"/>
    <a:srgbClr val="FEFFE3"/>
    <a:srgbClr val="509601"/>
    <a:srgbClr val="484345"/>
    <a:srgbClr val="121212"/>
    <a:srgbClr val="D47310"/>
    <a:srgbClr val="E05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8589" autoAdjust="0"/>
    <p:restoredTop sz="92517" autoAdjust="0"/>
  </p:normalViewPr>
  <p:slideViewPr>
    <p:cSldViewPr snapToGrid="0">
      <p:cViewPr varScale="1">
        <p:scale>
          <a:sx n="118" d="100"/>
          <a:sy n="118" d="100"/>
        </p:scale>
        <p:origin x="2472" y="200"/>
      </p:cViewPr>
      <p:guideLst>
        <p:guide orient="horz" pos="1947"/>
        <p:guide pos="289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92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A16359-1664-FD43-B237-F13D2D661754}" type="datetimeFigureOut">
              <a:rPr lang="en-US" smtClean="0"/>
              <a:t>8/22/21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1AABD8-14C0-9E4E-86FC-7A497B865C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80669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18:50.0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1360 1 24575,'-10'6'0,"3"-1"0,0-1 0,3 0 0,-2 0 0,0 0 0,0 0 0,1 0 0,0 0 0,0-2 0,3 2 0,-1-4 0,2 4 0,-3-2 0,2 3 0,-4 0 0,2 1 0,-2-3 0,2 1 0,2 2 0,-2-2 0,2 4 0,-2-4 0,-1 2 0,3-2 0,-3 0 0,0 0 0,-1 1 0,0 0 0,2 2 0,-2-2 0,2 0 0,-2-2 0,2 2 0,0-1 0,0 1 0,-1 0 0,3-3 0,-1 2 0,0 0 0,-1 2 0,-2-2 0,2 2 0,0-2 0,0-1 0,2 3 0,-2-1 0,2 0 0,-4-1 0,3 2 0,-2-2 0,0 2 0,1 0 0,0-4 0,0 3 0,0-1 0,-3 3 0,0-1 0,-1-1 0,2-3 0,2 2 0,-2 0 0,1-1 0,-4 5 0,2-5 0,-2 7 0,1-6 0,-4 5 0,1-2 0,-2 2 0,2-1 0,0-2 0,1 3 0,1-2 0,2-1 0,3 1 0,-2-2 0,1 1 0,-1-1 0,0 1 0,0 0 0,-2 2 0,0 0 0,0 0 0,0-2 0,0 1 0,2-2 0,-2 4 0,4-4 0,-2 2 0,0-1 0,-2 2 0,-1 0 0,0 3 0,1-1 0,0 2 0,-2 0 0,1 0 0,0 0 0,-1 0 0,1 1 0,-4 3 0,4 1 0,-3-3 0,4-3 0,0-1 0,1 0 0,0 2 0,1-2 0,1-2 0,0-3 0,1 3 0,-4 0 0,-1 4 0,1-2 0,2 0 0,0 1 0,-2 1 0,0 2 0,-2-2 0,4-2 0,-2-1 0,2 1 0,-4 1 0,4 0 0,-4-1 0,6-2 0,-4 3 0,2-2 0,-2 1 0,1-1 0,2-3 0,2 2 0,-4 0 0,2 2 0,-4 2 0,0-1 0,0 3 0,2 0 0,-4 0 0,2 1 0,1-3 0,-1 2 0,2 0 0,-5 2 0,3-2 0,-2 4 0,1-2 0,1 1 0,-4 4 0,4-3 0,-3-4 0,6-1 0,-2-3 0,5 2 0,-4-2 0,3 3 0,-4-1 0,0 6 0,0 0 0,-1 4 0,0-2 0,-1 7 0,-2-3 0,3 1 0,-1 0 0,2-5 0,2 4 0,-4-1 0,3 4 0,-6 5 0,5 4 0,-1-3 0,2-2 0,0-3 0,1-4 0,-3 3 0,4-1 0,-2-1 0,2 1 0,1-4 0,0-4 0,2-2 0,-1-1 0,0-3 0,0 2 0,-1-1 0,0 1 0,0 6 0,0 1 0,0-1 0,1 0 0,0-4 0,2-2 0,-2 1 0,0 1 0,1 2 0,-2 0 0,2 1 0,-2 5 0,-1 2 0,1 1 0,1-2 0,0-7 0,0-3 0,1 2 0,-2 2 0,2 3 0,0 1 0,-2 4 0,1-4 0,1 9 0,-2-7 0,2 3 0,-1-7 0,1 0 0,1-4 0,0 0 0,-1-3 0,2 1 0,-2 1 0,0 0 0,0 0 0,-2 3 0,4 7 0,-4 0 0,3 3 0,-2-5 0,2-1 0,-1-3 0,2 4 0,0 0 0,0 5 0,0 6 0,0 1 0,2 0 0,-1-4 0,1 9 0,-2-7 0,2 15 0,1-6 0,2 7 0,0 0 0,-2-2 0,4 1 0,-6-9 0,6 5 0,-2-8 0,-2-2 0,5-4 0,-5-5 0,6 5 0,-2 1 0,0 4 0,2 7 0,2 0 0,2 3 0,0-3 0,1 3 0,-3 1 0,4 0 0,-1 3 0,-2-7 0,-2-4 0,-5-11 0,1-1 0,-1 0 0,5 12 0,-1-1 0,1 7 0,2-9 0,-2-3 0,3 1 0,-1-2 0,-3-5 0,2 0 0,-4 1 0,2 1 0,0 1 0,-2 1 0,-2-13 0,-1 4 0,-2-8 0,2 3 0,-2-3 0,0 0 0,2 1 0,-4-1 0,6 6 0,-1 7 0,6 3 0,-4 2 0,2-6 0,-3 1 0,1 0 0,2 8 0,1 4 0,2 4 0,2 7 0,1-6 0,3 8 0,-4-8 0,1 3 0,-1-5 0,-2-6 0,6 6 0,-7-9 0,12 13 0,-3-2 0,6 1 0,-3-1 0,2-3 0,-1-3 0,0-5 0,-3-3 0,-4-7 0,7 6 0,3 3 0,7 4 0,2-2 0,-2 2 0,-1-5 0,0 4 0,0-4 0,3 5 0,4-4 0,-3 4 0,-2-8 0,-6 1 0,-7-9 0,-5-1 0,-2-4 0,2 1 0,-3 0 0,2-3 0,-6 0 0,0-5 0,-1 4 0,1-1 0,4 2 0,-2 2 0,4 1 0,-4-1 0,2 2 0,0-5 0,3 7 0,5 2 0,2 4 0,4 0 0,-10-4 0,1-6 0,-9 0 0,3 1 0,-4-1 0,3 1 0,0-1 0,-2 0 0,6 3 0,-6-4 0,2 0 0,-4-4 0,0 3 0,-1-3 0,1 4 0,-2-4 0,4 3 0,-4-1 0,6 6 0,-2-2 0,1 3 0,1-3 0,-2 0 0,0-1 0,0-1 0,0 2 0,0 0 0,1 0 0,-3-4 0,4 3 0,-2-5 0,-2 4 0,3-4 0,-6-1 0,2-2 0,-3-2 0,4 4 0,2 2 0,7 8 0,-2-1 0,3 0 0,-4-1 0,0-1 0,1 0 0,-2 1 0,2-3 0,-4-2 0,-2-4 0,-1-2 0,-4-2 0,3 1 0,3 1 0,1 4 0,4-2 0,1 4 0,-2-2 0,8 4 0,-4 1 0,7 0 0,-4-1 0,1-5 0,-6-2 0,-4-3 0,-3 0 0,-5 0 0,6-2 0,-7-3 0,2-7 0,-5-7 0,0-1 0,0-2 0,0 4 0,-2-1 0,2 2 0,-2-4 0,2 1 0,0-9 0,0-5 0,0-3 0,0 1 0,0 6 0,0 1 0,0 10 0,0-2 0,0 7 0,0-4 0,0 0 0,0-2 0,0-2 0,-2 0 0,1-7 0,0 5 0,-1-3 0,1 9 0,0 2 0,1 4 0,0 2 0,0 1 0,0-5 0,0-1 0,0-3 0,0 2 0,0 4 0,0 0 0,0 2 0,1 0 0,0 0 0,2-2 0,-2 0 0,2-5 0,0-12 0,1-3 0,1-10 0,-2 12 0,-1 5 0,-2 15 0,0 8 0,0 4 0,-2 2 0,1 0 0,0-2 0,1 0 0,0-1 0,0 5 0,0 10 0,0-10 0,0 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18:51.8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900 48 24575,'-45'0'0,"-4"0"0,-12 0 0,3 0 0,14 0 0,12 0 0,18 0 0,5 0 0,-1 0 0,-10 0 0,-11-3 0,-6 3 0,-12-5 0,5 2 0,3-2 0,11 0 0,10 3 0,6-1 0,4 2 0,2-1 0,-1 2 0,-4-2 0,-10 2 0,-7-4 0,-6 1 0,-4-2 0,10 2 0,6 1 0,13 2 0,0 0 0,0 0 0,-3 0 0,4 0 0,2 0 0,6 0 0,0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21:33.29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1 245 24575,'21'-4'0,"-1"0"0,-9 2 0,9 0 0,13-3 0,10 0 0,1 2 0,-1 1 0,-2 2 0,-14 0 0,2 0 0,-17 0 0,0 0 0,-4 0 0,6 0 0,1 0 0,9 0 0,2 0 0,-1 0 0,-1-2 0,-8 1 0,-6-1 0,-2 2 0,-1 0 0,3-1 0,1 0 0,-2-1 0,3 2 0,0-1 0,4 0 0,-1-1 0,-1 2 0,2 0 0,-1 0 0,0 0 0,4 0 0,-1-2 0,2 0 0,8 0 0,-5 0 0,8 0 0,1 1 0,4-3 0,7 3 0,10-1 0,11-3 0,15 3 0,2-3 0,-9 5 0,-22 0 0,-15 0 0,-15-2 0,-4 2 0,-2-2 0,1 2 0,1 0 0,7 0 0,14 0 0,4 0 0,16 0 0,-2 0 0,-11 0 0,-11 0 0,-9 0 0,-9 0 0,1 2 0,-3-4 0,-3 3 0,4-2 0,4 1 0,4 0 0,13 0 0,5 0 0,6 0 0,-6-2 0,-12 1 0,-9-1 0,-11 2 0,-2 0 0,5 0 0,-47-8 0,13 4 0,-39-4 0,30 4 0,5 3 0,15 0 0,-1-1 0,-6-1 0,-21-2 0,-18-3 0,-12-1 0,0-3 0,5 1 0,7 2 0,-2-1 0,5 3 0,4-3 0,16 7 0,12-1 0,12 4 0,1-2 0,-9 1 0,-8-3 0,0 4 0,-4-5 0,5 5 0,5-2 0,-3 2 0,7-2 0,-4 2 0,1-4 0,-8 4 0,5-4 0,-1 4 0,4-2 0,2 2 0,-5-2 0,-1-1 0,-13 1 0,-4-3 0,-6 5 0,-6-3 0,2 1 0,1 1 0,3-1 0,11 2 0,12 0 0,5 0 0,5 0 0,-4 0 0,3 0 0,0 0 0,8 0 0,-2 0 0,52 0 0,-4 2 0,41 1 0,2 3 0,-16 2 0,9-1 0,-25-2 0,3 0 0,-16-2 0,5 0 0,-16-1 0,-2-2 0,-5 0 0,-1 0 0,0 0 0,-1 0 0,-1 2 0,-2-2 0,-2 2 0,1-2 0,1 0 0,-1 0 0,-2 0 0,-5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21:52.62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211 313 24575,'-15'26'0,"5"-6"0,0-7 0,8-5 0,-5 0 0,4 0 0,-5 1 0,5 0 0,-2-1 0,3 3 0,-1-4 0,2 7 0,-1-1 0,1 1 0,-2 3 0,2-1 0,-1 0 0,2-1 0,0-4 0,7-5 0,19-5 0,1-4 0,21-2 0,-11 2 0,5-2 0,-6 3 0,-4-1 0,-8 1 0,0 0 0,3-1 0,6 1 0,3-2 0,9-2 0,-14 1 0,7-2 0,-10 2 0,-3-1 0,3 3 0,-11-1 0,-1 4 0,-10 0 0,1 0 0,7 0 0,10 0 0,5 0 0,16 0 0,-7 0 0,1 0 0,-12 0 0,-16 0 0,-59 5 0,11-3 0,-53 2 0,26-4 0,0 0 0,-1 0 0,21-2 0,-1 2 0,9-4 0,-10-2 0,-5 3 0,-10-5 0,-5 2 0,-13-3 0,15 0 0,-6 0 0,33 4 0,7 2 0,28 1 0,41 5 0,0-3 0,32 2 0,-20 1 0,-5-3 0,0 2 0,-9 0 0,1-1 0,-9 1 0,-7 0 0,-4-2 0,-3 2 0,3-2 0,15 0 0,13 0 0,10 2 0,2 1 0,-12 0 0,-10 1 0,-12-3 0,-8 1 0,-5-2 0,1 0 0,-2 0 0,4 0 0,3 0 0,5 2 0,10-2 0,11 2 0,7-2 0,2 0 0,7 3 0,-11-3 0,5 3 0,-3-1 0,-13-1 0,1 1 0,-13-2 0,6 0 0,-2 0 0,6 2 0,1-1 0,-4 3 0,16-4 0,-3 2 0,12-2 0,0 3 0,5-3 0,-4 5 0,-4-4 0,-8 1 0,-13-2 0,-8 0 0,-9 2 0,-5-2 0,-2 2 0,4-2 0,6 0 0,9 2 0,11-1 0,1 3 0,0-3 0,-8 3 0,-7-4 0,-3 4 0,-2-4 0,2 2 0,4-2 0,-3 0 0,11 0 0,3 0 0,0 0 0,11 0 0,-8 2 0,-3-1 0,-2 1 0,-13-2 0,-5 0 0,-4 0 0,-7 0 0,5-2 0,1 2 0,18-2 0,8 2 0,12 0 0,-6 0 0,-5 0 0,-15 0 0,-8 0 0,-5 0 0,1 0 0,-2 0 0,4 0 0,1-2 0,1 0 0,6-1 0,-2 2 0,8-2 0,-5 3 0,11-4 0,-4 1 0,5-2 0,-6 2 0,-3-1 0,-4 4 0,-3-4 0,-6 4 0,-2-2 0,-4 2 0,3-2 0,8 0 0,1-2 0,3 0 0,-4 0 0,-1 1 0,-3 0 0,0 2 0,-2-2 0,-1 2 0,3-3 0,0 4 0,-2-4 0,0 4 0,-3-2 0,7 0 0,-3 2 0,7-4 0,-8 4 0,0-2 0,-1 2 0,1 0 0,6-2 0,3 1 0,3-2 0,-3 2 0,1-1 0,-8 2 0,0-2 0,-3 2 0,-3-4 0,4 4 0,-6-4 0,5 4 0,-1-4 0,1 2 0,-2 0 0,-1-2 0,0 3 0,3-2 0,-46 4 0,14 0 0,-38 2 0,18 1 0,11-1 0,-12 0 0,9 1 0,-2-4 0,8 2 0,0-2 0,-2 2 0,-8-1 0,-9 3 0,2-1 0,-9 0 0,16 1 0,-8-3 0,12 1 0,3 0 0,2-2 0,10 2 0,-2 0 0,5-2 0,0 2 0,-1 0 0,-2-2 0,-2 2 0,-8-2 0,3 0 0,-6 0 0,10 0 0,1 0 0,6 0 0,0 0 0,6 1 0,-5 0 0,1 1 0,-3-2 0,-4 0 0,3 0 0,3 1 0,2 0 0,3 1 0,1-2 0,-6 0 0,-3 0 0,-12 0 0,2 0 0,-9 0 0,0 0 0,1-3 0,-4 3 0,11-2 0,7 2 0,5 0 0,6 0 0,-4 0 0,-1 0 0,-10 0 0,-12 0 0,-2-2 0,-14 1 0,14-3 0,5 3 0,16-1 0,9 2 0,3 0 0,-7-2 0,1 2 0,-5-4 0,-2 4 0,-17-7 0,-10 3 0,-16-6 0,6 4 0,9 0 0,16 4 0,11 0 0,4 1 0,0 0 0,-1 1 0,4 0 0,45-11 0,-5 6 0,46-6 0,-28 6 0,7 5 0,-11-3 0,5 3 0,3 0 0,1 0 0,1 0 0,-1 0 0,-4 0 0,-8 2 0,-13-1 0,-12 0 0,-1-1 0,-6 0 0,7-1 0,-1 0 0,4-1 0,7 0 0,-1 2 0,8-2 0,1 2 0,1 0 0,-1-2 0,-4 1 0,-4-1 0,-3 2 0,-1 0 0,-3 0 0,0-1 0,7 0 0,-4-1 0,7 2 0,-5 0 0,13 0 0,-5-2 0,9 2 0,-7-2 0,-6 0 0,-3 1 0,-7-2 0,-6 2 0,-2-1 0,1 2 0,1-1 0,8 0 0,0-1 0,2 0 0,5 2 0,-4-2 0,6 0 0,-4 2 0,-4-2 0,-4 0 0,-5 2 0,-2-2 0,2 2 0,1-2 0,2 2 0,2-6 0,-3 5 0,7-6 0,-5 4 0,5-3 0,-5 2 0,-2 0 0,0 2 0,-5 0 0,5-2 0,-3 3 0,5-4 0,0 1 0,1 1 0,0-2 0,-1 3 0,-2-2 0,0 1 0,1 0 0,-3 2 0,2-1 0,-2 1 0,-2 0 0,1-1 0,0 0 0,4 2 0,1-4 0,4 2 0,0 0 0,-4-2 0,-1 4 0,-5-4 0,4 4 0,-6-4 0,5 2 0,-3-1 0,8 0 0,2 0 0,2-1 0,2 0 0,-2 2 0,0-2 0,-1 2 0,-1-2 0,0 0 0,-4 1 0,-2 2 0,-3-1 0,1 1 0,0 0 0,3 1 0,0-2 0,0 1 0,-1-1 0,-2 2 0,5 0 0,-1 0 0,17 0 0,-8 0 0,4 0 0,-14 0 0,-1 0 0,-2-1 0,5 0 0,3-3 0,3 4 0,-1-2 0,-4 0 0,-6 2 0,-1-2 0,0 2 0,4 0 0,-1-2 0,1 2 0,-5-2 0,4 2 0,0-2 0,2 2 0,0-4 0,-1 4 0,-1-4 0,-4 3 0,-23 21 0,6-13 0,-14 18 0,14-23 0,5 3 0,-10 3 0,3-1 0,-4 4 0,1 1 0,-2 0 0,-3 2 0,1 2 0,0-4 0,6 0 0,0-4 0,4-2 0,2-1 0,0 1 0,42-10 0,-4-2 0,30-6 0,-10-3 0,-11 8 0,1-4 0,-14 4 0,-5 0 0,-9 1 0,0 2 0,1-2 0,4-2 0,-1 3 0,-2-3 0,-9 12 0,-41 28 0,-7 2 0,-28 25 0,14-18 0,9-6 0,14-12 0,11-9 0,13-11 0,28-26 0,-6 11 0,17-19 0,-16 22 0,1-1 0,0 2 0,5 0 0,10-3 0,-1 1 0,9-2 0,-7 1 0,-4 1 0,-2 0 0,-4 1 0,-2 3 0,-2-1 0,-3 2 0,2-3 0,-2 4 0,4-4 0,2-3 0,0 2 0,-1-3 0,-3 4 0,-3 0 0,0 1 0,1 0 0,-3 2 0,5-1 0,-4 2 0,2 0 0,-1 0 0,-2 2 0,2-4 0,-1 4 0,1-2 0,0 0 0,1 0 0,-2-1 0,0 0 0,-3 0 0,0 3 0,0-3 0,-2 4 0,3-3 0,1 2 0,0 0 0,2 0 0,-2-2 0,1 0 0,0 2 0,-2-4 0,1 6 0,-7-4 0,9 0 0,-7 1 0,7-2 0,-7 4 0,1 0 0,1-1 0,0-1 0,3 1 0,-3 0 0,0 2 0,0-1 0,3 0 0,-2-3 0,4 4 0,-4-2 0,-2 0 0,1 2 0,3-4 0,2 2 0,2 0 0,1-2 0,-6 2 0,2-1 0,-4 2 0,2-1 0,2 0 0,-2-3 0,-2 3 0,0 0 0,1 1 0,6 0 0,2-4 0,0 4 0,-2-5 0,-6 6 0,-3-2 0,10-1 0,-9 2 0,9-3 0,-11 4 0,1 0 0,8-2 0,5 0 0,0-2 0,1 0 0,-10 1 0,4 1 0,1 1 0,-3 0 0,8-1 0,-7 0 0,2 2 0,-2-2 0,-3 0 0,-2 2 0,2-2 0,-3 2 0,7 0 0,7 2 0,-3-1 0,1 1 0,-9-2 0,0 0 0,3 0 0,-1 0 0,-2 0 0,6 0 0,-1 0 0,5 0 0,-9 1 0,-5 0 0,4 1 0,2-2 0,3 0 0,-4 0 0,-7 0 0,5 0 0,0 1 0,2 0 0,-4 2 0,-4-1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22:58.70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495 25 24575,'-20'4'0,"-4"-1"0,6-2 0,-4 3 0,0-3 0,6 2 0,3-2 0,-1 0 0,4 1 0,-2-2 0,1 1 0,2 0 0,-2 0 0,4 0 0,1-1 0,1 0 0,-2 1 0,-7 0 0,-5-1 0,-3 0 0,-3 1 0,3-1 0,4 1 0,4-1 0,4 0 0,1 1 0,-1 0 0,-5 0 0,-4 0 0,-3-1 0,1 1 0,4 0 0,6 0 0,35-8 0,-4 3 0,37-7 0,-9 4 0,5 1 0,-8 1 0,-7 3 0,-12 1 0,-6 1 0,3 0 0,-3 0 0,8 0 0,0 0 0,-3-1 0,-7 0 0,-4-1 0,-6 2 0,-3-2 0,-2 1 0,1-4 0,0 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23:04.06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435 324 24575,'-18'-19'0,"4"6"0,6 6 0,5 5 0,-1 0 0,-2 1 0,-8-2 0,-8 1 0,-4-3 0,0 2 0,3-3 0,7 4 0,4-1 0,6 2 0,3 1 0,-3-5 0,3 3 0,-5-5 0,6 3 0,-1 1 0,-1-1 0,1 0 0,-2-1 0,1 1 0,1 0 0,-3 1 0,3 0 0,-3 0 0,2 0 0,0 1 0,-1-2 0,-1 1 0,0-3 0,-2 0 0,2 1 0,0 2 0,3-1 0,-1 1 0,0 0 0,-1-2 0,0 0 0,-5-3 0,1-1 0,-2-1 0,1 2 0,5 3 0,-1 1 0,3 2 0,-1-1 0,-2-1 0,3 2 0,-3-3 0,2 2 0,-2-1 0,0 0 0,0-2 0,0 2 0,2-3 0,1 4 0,-1-2 0,11-4 0,4 1 0,6-4 0,-1 5 0,-6 2 0,-3 2 0,-2 2 0,1-2 0,-3 1 0,5-1 0,-4 2 0,1 0 0,1 1 0,-2 0 0,2 1 0,-1 0 0,0 1 0,1-1 0,-1 0 0,2-1 0,-2 0 0,-1 1 0,5 0 0,-3 1 0,2-1 0,-5-1 0,2 1 0,1-1 0,0 1 0,0-1 0,-1 1 0,1 0 0,-1 0 0,2 0 0,0 0 0,0 0 0,1 2 0,-1-1 0,-4 0 0,3 1 0,-1-2 0,2 4 0,-1-2 0,-2-1 0,-1-1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23:10.880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411 46 24575,'-13'-4'0,"1"1"0,9 2 0,0 0 0,-3-1 0,2 0 0,-2 0 0,1 0 0,0 0 0,-6 0 0,-3-2 0,-3 0 0,0 0 0,2 0 0,5 2 0,1 0 0,5 1 0,-1 0 0,0 1 0,0-1 0,0 1 0,-1 0 0,1 0 0,-1 0 0,1 0 0,-1 0 0,1 0 0,0 0 0,0 0 0,0 0 0,-1 0 0,1 0 0,-1 0 0,-2 0 0,-1 0 0,1-1 0,1 1 0,4 0 0,-3 0 0,0 1 0,-2-1 0,0 2 0,2-1 0,2 0 0,-2 0 0,2 0 0,-2 1 0,1-1 0,-1 0 0,0 0 0,0 0 0,2-1 0,-4 0 0,0 0 0,-4-1 0,2 0 0,0-1 0,6 1 0,1 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24:11.190"/>
    </inkml:context>
    <inkml:brush xml:id="br0">
      <inkml:brushProperty name="width" value="0.025" units="cm"/>
      <inkml:brushProperty name="height" value="0.025" units="cm"/>
      <inkml:brushProperty name="color" value="#B9BEBD"/>
    </inkml:brush>
  </inkml:definitions>
  <inkml:trace contextRef="#ctx0" brushRef="#br0">236 51 24575,'-2'-1'0,"-2"0"0,2 1 0,-1-1 0,1 1 0,1 0 0,-1 0 0,0-1 0,1 1 0,-1 0 0,-1-1 0,1 1 0,-2 0 0,2-1 0,-1 1 0,2 0 0,0 0 0,0 0 0,-1-1 0,0 1 0,-1 0 0,1-1 0,0 1 0,1 0 0,-1-1 0,0 1 0,-1 0 0,0-1 0,1 1 0,0-1 0,0 1 0,1 0 0,-1 0 0,0-1 0,-1 0 0,-1 0 0,0 0 0,-1 0 0,1 1 0,0-1 0,2 1 0,0-1 0,1 1 0,0 0 0,0-1 0,-1 1 0,1 0 0,-1-1 0,0 1 0,0 0 0,0-1 0,0 1 0,0-1 0,0 1 0,0 0 0,0 0 0,1 0 0,0 0 0,-1-1 0,0 1 0,-1-1 0,-2 1 0,1-1 0,0 1 0,2-1 0,0 1 0,1 0 0,0 0 0,-1-1 0,-1 1 0,-1-1 0,1 1 0,1-1 0,-1 0 0,2 1 0,-1-1 0,1 1 0,-1-1 0,1 1 0,-1 0 0,1-1 0,0 1 0,0 0 0,-1 0 0,1-1 0,-1 0 0,0 1 0,0-1 0,-1 0 0,1 0 0,1 0 0,-1 0 0,1 0 0,0 1 0,-1-1 0,-2 0 0,1 0 0,0-1 0,1 2 0,1-1 0,0 1 0,-1 0 0,0 0 0,0-1 0,-1 1 0,2 0 0,-1 0 0,1-1 0,-1 1 0,1 0 0,-1 0 0,1 0 0,0 0 0,1 0 0,1 0 0,1-1 0,1 1 0,-1 0 0,1 0 0,0-1 0,0 1 0,0 0 0,0 1 0,-2-1 0,1 0 0,1 0 0,1 0 0,0 0 0,0 1 0,0-1 0,-1 1 0,0-1 0,-1 0 0,0 0 0,0 0 0,1 0 0,1 1 0,-1-1 0,1 0 0,-2 0 0,1 1 0,-1-1 0,0 0 0,1 1 0,1 0 0,0-1 0,0 1 0,0-1 0,-1 1 0,-1-1 0,1 1 0,-1-1 0,2 0 0,0 1 0,0-1 0,-1 1 0,-2-1 0,0 0 0,1 0 0,-1 0 0,1 0 0,0 0 0,0 0 0,-1 0 0,0 0 0,0 0 0,0 0 0,0 0 0,1 0 0,0 0 0,-1 0 0,1 0 0,-1 0 0,1 0 0,0 1 0,0-1 0,0 1 0,0-1 0,0 1 0,-1-1 0,2 0 0,-2 1 0,2-1 0,-1 0 0,-1 1 0,0-1 0,0 0 0,0 0 0,0 0 0,1 0 0,-1 0 0,1 0 0,-1 1 0,2-1 0,0 0 0,0 1 0,-1-1 0,0 1 0,0-1 0,-1 0 0,0 0 0,0 0 0,0 0 0,0 0 0,0 0 0,1 0 0,-1 0 0,0 1 0,2-1 0,1 1 0,-1 0 0,0-1 0,-1 0 0,-1 0 0,0 0 0,1 1 0,0-1 0,-1 0 0,1 1 0,0-1 0,-1 0 0,0 0 0,1 0 0,0 1 0,-1-1 0,1 0 0,0 1 0,-1-1 0,0 0 0,1 0 0,-1 1 0,1-1 0,0 0 0,0 1 0,0 0 0,0-1 0,-2 1 0,1-1 0,1 1 0,0 0 0,1 1 0,1-1 0,-1-1 0,0 1 0,-1 0 0,-1-1 0,1 1 0,-2 0 0,2-1 0,-1 1 0,-1 0 0,1-1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24:23.227"/>
    </inkml:context>
    <inkml:brush xml:id="br0">
      <inkml:brushProperty name="width" value="0.025" units="cm"/>
      <inkml:brushProperty name="height" value="0.025" units="cm"/>
      <inkml:brushProperty name="color" value="#B9BEBD"/>
    </inkml:brush>
  </inkml:definitions>
  <inkml:trace contextRef="#ctx0" brushRef="#br0">1 25 24575,'3'0'0,"3"1"0,-1-1 0,1 1 0,-1 0 0,-2 0 0,-1-1 0,0 1 0,1-1 0,1 1 0,-1 0 0,0-1 0,-1 1 0,-1-1 0,0 0 0,1 0 0,-1 1 0,0-1 0,1 0 0,-1 0 0,2 0 0,-1 0 0,2 1 0,-2-1 0,1 1 0,-1-1 0,-1 0 0,0 0 0,0 1 0,1-1 0,0 1 0,1-1 0,-1 1 0,-1-1 0,0 0 0,0 0 0,0 0 0,-1 0 0,2 1 0,-1-1 0,1 1 0,-1-1 0,0 0 0,0 0 0,0 0 0,1 1 0,1 0 0,-1-1 0,1 1 0,-1-1 0,-1 1 0,0-1 0,0 0 0,0 1 0,0-1 0,0 1 0,0-1 0,1 0 0,-1 0 0,-1 1 0,1-1 0,-1 0 0,3 1 0,0 0 0,0 0 0,2 1 0,-3-1 0,1-1 0,-1 1 0,-1-1 0,0 0 0,-1 1 0,2-1 0,-1 1 0,0-1 0,0 1 0,0-1 0,1 1 0,0 0 0,0-1 0,-1 1 0,1-1 0,-1 1 0,0 0 0,1 0 0,2 0 0,1 0 0,0 0 0,-1 0 0,0 0 0,-2-1 0,0 0 0,-1 1 0,0-1 0,0 0 0,0 0 0,1 0 0,-1 0 0,1 0 0,1 1 0,1-1 0,-1 1 0,1-1 0,-3 0 0,1 0 0,-1 1 0,1-1 0,1 1 0,-1 0 0,2 0 0,-2 0 0,0 0 0,-1-1 0,1 1 0,-1 0 0,1 0 0,-1 0 0,1 0 0,1 1 0,-1-1 0,1 1 0,0 1 0,0-2 0,-1 1 0,-1-1 0,0-1 0,0 1 0,0-1 0,1 1 0,-1 0 0,1-1 0,-1 1 0,0-1 0,0 1 0,0 0 0,-1-1 0,1 1 0,0-1 0,0 1 0,1-1 0,-1 1 0,0 0 0,0 0 0,0 0 0,1 0 0,1 0 0,-1 1 0,3-1 0,-1 1 0,2 0 0,-3 0 0,1-1 0,-1 0 0,-1-1 0,0 0 0,-1-1 0,-1-1 0,-1 0 0,0-1 0,0 0 0,0 1 0,-1 0 0,1-1 0,-2 0 0,1 0 0,0 1 0,1 0 0,-1 1 0,1-1 0,0 1 0,-1-1 0,-2 0 0,1 0 0,0 0 0,0 1 0,0 0 0,1 0 0,0 0 0,0 0 0,0 0 0,1 0 0,-1-1 0,1 2 0,-1-1 0,2 0 0,-2-1 0,2 2 0,-2-2 0,1 2 0,-1-1 0,-1-1 0,0 1 0,0 0 0,0 0 0,0 0 0,0 0 0,0 0 0,1 0 0,0 0 0,-1-1 0,-1 0 0,-3-2 0,-1-1 0,-1 1 0,1 0 0,2 0 0,1 3 0,2 0 0,2 1 0,-1-1 0,0 1 0,-1-2 0,-1 1 0,0 0 0,0 1 0,0-1 0,2 1 0,0 0 0,1 0 0,-2 0 0,1 0 0,-2 0 0,1 0 0,1 0 0,0 0 0,1 0 0,0 0 0,-1 0 0,0 0 0,0 0 0,1 0 0,-1 0 0,1 0 0,0 0 0,0 1 0,1-1 0,-1 0 0,0 1 0,0-1 0,0 1 0,0-1 0,0 0 0,0 0 0,-1 0 0,0 0 0,0 1 0,0-1 0,2 0 0,3 0 0,3 0 0,0 0 0,0 0 0,-3 0 0,-1 0 0,0 0 0,-1 0 0,0 0 0,0 0 0,0 1 0,0-1 0,-1 0 0,2 0 0,0 0 0,0 0 0,2 1 0,-1-1 0,0 1 0,0-1 0,0 0 0,-1 0 0,0 0 0,-1 0 0,1 0 0,1 0 0,-1 0 0,5 1 0,-1-1 0,2 1 0,0 0 0,-3 0 0,-1-1 0,-1 1 0,-2-1 0,1 0 0,-1 0 0,1 0 0,-1 0 0,2 0 0,-1-1 0,1 1 0,-1 0 0,0-1 0,0 1 0,-1 0 0,1 0 0,-1 0 0,0 0 0,1-1 0,0 1 0,1-1 0,1 1 0,-2 0 0,0 0 0,0 0 0,-1 0 0,1 0 0,0 0 0,2 0 0,-1 0 0,0-1 0,-2 1 0,0 0 0,0 0 0,0-1 0,0 1 0,0-1 0,0 1 0,-3 0 0,1-1 0,-1 2 0,0-1 0,0 0 0,0 0 0,0 0 0,0 0 0,1 0 0,0 0 0,-1-1 0,0 1 0,-1-1 0,-2 0 0,-1-1 0,1 1 0,-2 0 0,4 0 0,0 1 0,2 0 0,0-1 0,2 0 0,-1 0 0,2 0 0,-1 0 0,1 0 0,0 0 0,-1 0 0,1 0 0,-2 1 0,1-1 0,1 1 0,0-1 0,2-1 0,0 1 0,-1 0 0,0 0 0,0 0 0,-1 0 0,-7 3 0,3-1 0,-9 2 0,7-1 0,0-1 0,1 0 0,-1-1 0,1 0 0,0 0 0,2 0 0,-2 0 0,-1 0 0,-5-1 0,-2 1 0,-1-2 0,2 2 0,4-1 0,2 1 0,4 0 0,3-1 0,-1 0 0,3 1 0,-2-1 0,0 1 0,1 0 0,0-1 0,0 1 0,0 0 0,-2 0 0,0 0 0,2 1 0,0-1 0,3 0 0,-1 0 0,0 0 0,-3 0 0,1 0 0,2 1 0,5-1 0,-1 2 0,0-1 0,-4-1 0,-2 1 0,-3-1 0,0 0 0,-1 0 0,2 1 0,-1-1 0,1 0 0,-1 0 0,2 0 0,1 1 0,1 0 0,4 0 0,-3-1 0,-1 1 0,-3-1 0,-2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24:32.080"/>
    </inkml:context>
    <inkml:brush xml:id="br0">
      <inkml:brushProperty name="width" value="0.025" units="cm"/>
      <inkml:brushProperty name="height" value="0.025" units="cm"/>
      <inkml:brushProperty name="color" value="#B9BEBD"/>
    </inkml:brush>
  </inkml:definitions>
  <inkml:trace contextRef="#ctx0" brushRef="#br0">108 58 24575,'-2'-1'0,"1"-1"0,0 2 0,0-1 0,0 1 0,-1 0 0,2-1 0,-2 1 0,2-1 0,-2 1 0,1-1 0,0 1 0,0-1 0,0 0 0,1 0 0,-1 0 0,1 0 0,-1 1 0,0-1 0,0 1 0,0-1 0,-1 0 0,1 0 0,-1 0 0,0 0 0,1 0 0,0 0 0,-1 0 0,0 1 0,1-1 0,-3 0 0,2 0 0,-1 0 0,2 0 0,0 0 0,-1 0 0,1-1 0,-1 1 0,0-1 0,1 1 0,0-1 0,0 2 0,0-1 0,0 1 0,0-1 0,0 1 0,-1-1 0,0 0 0,1 1 0,-1-1 0,1 1 0,0-1 0,-1 0 0,0 0 0,1 0 0,0 1 0,0-1 0,-1 1 0,1-1 0,-1 0 0,0 0 0,0 0 0,1 0 0,1 0 0,-2 1 0,1-1 0,-2 0 0,1-1 0,0 1 0,1 1 0,-1-1 0,1 1 0,0 0 0,0 0 0,0 0 0,0 0 0,0 0 0,0 0 0,0 0 0,6 0 0,-2 0 0,5 1 0,0 0 0,-2 0 0,1 0 0,-3 0 0,-1-1 0,-2 0 0,1 0 0,0 1 0,2-1 0,-1 1 0,2 0 0,-2-1 0,1 1 0,-1-1 0,0 0 0,-1 0 0,0 0 0,-1 1 0,1-1 0,-1 0 0,1 0 0,0 0 0,0 0 0,1 0 0,0 0 0,1 1 0,-1-1 0,-1 1 0,0-1 0,-1 0 0,1 0 0,0 0 0,2 1 0,0-1 0,1 1 0,-1-1 0,-1 1 0,-2-1 0,2 0 0,-1 0 0,3 1 0,-1-1 0,0 1 0,-2-1 0,-1 0 0,0 0 0,0 0 0,1 0 0,1 1 0,0-1 0,0 1 0,0-1 0,0 0 0,1 1 0,0 0 0,-2-1 0,0 0 0,-1 0 0,0 0 0,0 1 0,0-1 0,1 0 0,-1 0 0,0 0 0,0 1 0,0-1 0,0 0 0,1 1 0,0 0 0,1-1 0,-2 1 0,1-1 0,-1 1 0,1-1 0,0 1 0,2 0 0,-2 0 0,0-1 0,0 0 0,-1 0 0,2 0 0,0 1 0,1 0 0,2 1 0,0-1 0,-1 0 0,-1-1 0,-2 1 0,0-1 0,0 0 0,-1 1 0,1-1 0,-1 0 0,1 0 0,-1 0 0,0 0 0,1 0 0,1 1 0,0-1 0,0 1 0,-1-1 0,0 0 0,-1 1 0,2-1 0,0 1 0,2 1 0,-1-1 0,0 0 0,-2-1 0,-1 0 0,0 0 0,0 0 0,0 1 0,0-1 0,0 0 0,0 1 0,0-1 0,1 1 0,1 0 0,-1 0 0,0-1 0,0 0 0,-1 0 0,0 1 0,-1-1 0,2 0 0,-2 1 0,2-1 0,-1 1 0,1 0 0,0 0 0,-2-1 0,1 1 0,-1-1 0,3 0 0,-1 1 0,1 0 0,0 0 0,-1-1 0,1 1 0,-1-1 0,1 0 0,0 0 0,0 0 0,-1 0 0,0 1 0,0-1 0,0 0 0,0 0 0,1 0 0,-1 0 0,-1 0 0,0 0 0,1 1 0,0-1 0,0 0 0,0 0 0,0 0 0,-1 1 0,1-1 0,-1 0 0,0 0 0,0 0 0,1 0 0,-1 0 0,4 0 0,0 0 0,2 1 0,1-1 0,-2 1 0,0 0 0,-1 0 0,-1-1 0,0 0 0,-3 0 0,1 1 0,0 0 0,1 0 0,0 0 0,-1 0 0,0-1 0,-1 1 0,1-1 0,0 0 0,0 0 0,0 0 0,-1 0 0,-1 0 0,1 0 0,0 1 0,0-1 0,1 0 0,-2 0 0,1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24:36.535"/>
    </inkml:context>
    <inkml:brush xml:id="br0">
      <inkml:brushProperty name="width" value="0.025" units="cm"/>
      <inkml:brushProperty name="height" value="0.025" units="cm"/>
      <inkml:brushProperty name="color" value="#B9BEBD"/>
    </inkml:brush>
  </inkml:definitions>
  <inkml:trace contextRef="#ctx0" brushRef="#br0">390 86 24575,'-4'-1'0,"1"0"0,0 0 0,1 0 0,0 1 0,1-1 0,0 1 0,-2-1 0,0 0 0,-2 0 0,1 0 0,1 0 0,1 0 0,0 0 0,0 0 0,0 0 0,0 0 0,0 0 0,-1 0 0,0 1 0,2-1 0,-2 1 0,1-1 0,0 1 0,0-1 0,0 1 0,0-1 0,0 1 0,0-1 0,0 1 0,-1-1 0,0 1 0,0-1 0,0 0 0,1 0 0,0 1 0,1-1 0,0 1 0,1 0 0,-1 0 0,-1 0 0,-1-1 0,0 1 0,-2-1 0,2 0 0,-1 0 0,2 1 0,0 0 0,0-1 0,-1 1 0,2 0 0,-1-1 0,1 1 0,-1-1 0,0 1 0,0-1 0,-1 0 0,1 0 0,-1 1 0,1-1 0,-1 0 0,1 0 0,0 0 0,-1 1 0,0-1 0,0 1 0,-1-2 0,0 2 0,1-2 0,1 2 0,0 0 0,0 0 0,0 0 0,1 0 0,-1-1 0,-1 1 0,1 0 0,-1-1 0,0 1 0,-1-1 0,0 1 0,0-1 0,-1 0 0,3 1 0,-1-1 0,2 1 0,1 0 0,-1 0 0,-1 0 0,0 0 0,-1 0 0,0-1 0,0 1 0,-1-1 0,0 1 0,0-1 0,1 1 0,1-1 0,0 1 0,0 0 0,0 0 0,1 0 0,-1 0 0,1-1 0,-1 1 0,1 0 0,0 0 0,-1 0 0,0 0 0,-2-1 0,1 0 0,-1 1 0,1 0 0,-1-1 0,0 1 0,1-1 0,0 0 0,2 1 0,-1 0 0,1 0 0,0 0 0,-1-1 0,-1 1 0,-1-1 0,0 0 0,1 0 0,1 1 0,1 0 0,1-1 0,-1 1 0,0-1 0,-1 1 0,-1-1 0,0-1 0,-1 1 0,2 0 0,0 1 0,0-1 0,0 1 0,-1-2 0,0 2 0,1-1 0,0 1 0,1-1 0,-1 1 0,1-1 0,0 1 0,0-1 0,-1 1 0,1 0 0,-1-1 0,-2 1 0,0-1 0,-2 0 0,3 0 0,-1 1 0,2 0 0,0 0 0,0-1 0,1 1 0,1 0 0,-1 0 0,0 0 0,0 0 0,0 0 0,0 0 0,1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24:46.119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265 1 24575,'2'1'0,"0"0"0,-1 0 0,1 0 0,-1-1 0,0 0 0,0 0 0,0 0 0,0 1 0,1-1 0,0 1 0,1 0 0,-1 0 0,1 0 0,-1 0 0,1-1 0,-1 1 0,-1-1 0,1 1 0,1-1 0,3 3 0,4-1 0,3 2 0,0 0 0,-1-2 0,-3 1 0,-3-2 0,-4 0 0,0-1 0,-1 2 0,0-1 0,0-1 0,0 1 0,-4 0 0,-8 1 0,-17 1 0,-30 1 0,-15-3 0,-3 2 0,17-3 0,22 1 0,18-1 0,8 0 0,8-1 0,2 0 0,1-1 0,0 0 0,0 1 0,0 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24:52.229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179 47 24575,'-3'-1'0,"1"1"0,0-1 0,0 1 0,1-1 0,-1 1 0,0-1 0,0 1 0,1 0 0,0 0 0,0-1 0,0 1 0,-1 0 0,0 0 0,0 0 0,-1 0 0,-3-1 0,1 0 0,-3 0 0,4 0 0,0 1 0,2 0 0,1 0 0,0 0 0,0 0 0,-1 0 0,-1-1 0,-1 0 0,-4 0 0,-1 0 0,-1-1 0,1 1 0,3 1 0,3-1 0,3 0 0,1 0 0,0-1 0,1 2 0,-1-1 0,0 1 0,-1-1 0,2 1 0,0 0 0,0 1 0,-1-1 0,1 0 0,0 0 0,1 0 0,1 1 0,1-1 0,3 0 0,2 0 0,0 0 0,-2 1 0,-3-1 0,-2 0 0,-2 1 0,1-1 0,-1 0 0,3 1 0,0-1 0,4 1 0,-4 0 0,1 0 0,-4-1 0,-6 0 0,-3-2 0,-9-1 0,-2 0 0,-2 0 0,3 0 0,5 1 0,5 1 0,3 0 0,3 1 0,1-1 0,0 1 0,-1 0 0,1 0 0,0 0 0,0 0 0,0 0 0,0 0 0,0 0 0,0-1 0,0 1 0,-1 0 0,1 0 0,0 0 0,-1-1 0,-2 0 0,-2-1 0,-2-1 0,0 0 0,3 2 0,3 0 0,7 1 0,-1 0 0,3 0 0,-4 0 0,2 0 0,0 1 0,2-1 0,-1 1 0,0 0 0,-2 0 0,1 0 0,-1 0 0,0-1 0,-1 0 0,-1 0 0,0 1 0,0-1 0,-1 0 0,0 0 0,0 0 0,0 0 0,0 0 0,0 0 0,0 0 0,1 0 0,0 1 0,0-1 0,1 1 0,1-1 0,-2 1 0,1-1 0,0 1 0,-1-1 0,-1 1 0,0-1 0,1 0 0,-2 1 0,2-1 0,-2 0 0,1 0 0,1 1 0,-1-1 0,1 0 0,0 1 0,0-1 0,0 1 0,0-1 0,0 2 0,1-2 0,-1 1 0,-1-1 0,1 0 0,-1 0 0,0 1 0,1-1 0,-1 1 0,0 0 0,0-1 0,1 1 0,1 0 0,0-1 0,-1 1 0,0 0 0,0 0 0,0-1 0,1 1 0,-1-1 0,0 1 0,-1-1 0,0 0 0,0 0 0,1 1 0,-1-1 0,0 1 0,0-1 0,1 0 0,2 1 0,3 1 0,1 0 0,1 0 0,-2-1 0,-2 0 0,-2 0 0,0 0 0,0 0 0,0-1 0,1 1 0,-1-1 0,-1 0 0,-1 0 0,0 1 0,0-1 0,0 0 0,-1 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25:38.140"/>
    </inkml:context>
    <inkml:brush xml:id="br0">
      <inkml:brushProperty name="width" value="0.025" units="cm"/>
      <inkml:brushProperty name="height" value="0.025" units="cm"/>
      <inkml:brushProperty name="color" value="#99B5BA"/>
    </inkml:brush>
  </inkml:definitions>
  <inkml:trace contextRef="#ctx0" brushRef="#br0">155 105 24575,'-3'-2'0,"-1"0"0,0 1 0,1-1 0,-1 0 0,1 0 0,1 1 0,0 0 0,0-1 0,0 2 0,1-1 0,0 0 0,-1 0 0,0-1 0,-1 1 0,2 0 0,-1 0 0,1 0 0,0 1 0,0-1 0,0 1 0,1-1 0,-2 1 0,-1-1 0,0 1 0,0-1 0,0 0 0,0 0 0,-1 0 0,2 1 0,0-1 0,1 1 0,0 0 0,2-1 0,0 0 0,3-1 0,-1 2 0,0-1 0,2 0 0,0 1 0,-1-1 0,-2 1 0,0-1 0,1 1 0,0-1 0,2 0 0,0 0 0,-1 0 0,0 1 0,-2-1 0,-1 1 0,1 0 0,0-1 0,2 1 0,1-1 0,3 0 0,0 1 0,-1-1 0,-1 1 0,-2-1 0,-2 1 0,0 0 0,-1-1 0,0 1 0,2 0 0,-1 0 0,1-1 0,1 1 0,0 0 0,1-1 0,-1 1 0,-1 0 0,0-1 0,-1 1 0,0 0 0,-1 0 0,1 0 0,0 0 0,0 0 0,-1 0 0,0 0 0,0-1 0,1 1 0,-7 3 0,1-2 0,-4 3 0,2-1 0,2-2 0,-1 1 0,0 0 0,-1-1 0,0 0 0,0 0 0,1-1 0,0 1 0,-2-2 0,-2 0 0,-1-1 0,0 1 0,2 0 0,2 0 0,3 1 0,-1 0 0,2 0 0,0 0 0,0 0 0,0 0 0,-1 0 0,1 0 0,-2 0 0,0 0 0,1 0 0,-1 0 0,0 0 0,2 0 0,0 0 0,1 0 0,-2 1 0,-2-1 0,-2 0 0,-4 1 0,4-1 0,0 1 0,8-2 0,3 0 0,1-1 0,0 0 0,-2 2 0,0-1 0,-1 1 0,2-1 0,0 1 0,0-1 0,0 1 0,0-1 0,0 1 0,2 0 0,-1 0 0,1 0 0,-1 0 0,-1-1 0,-1 1 0,0 0 0,-2-1 0,1 1 0,0 0 0,1-1 0,-1 1 0,2 0 0,-2-1 0,1 1 0,1-1 0,-2 1 0,1 0 0,-2 0 0,1 0 0,0-1 0,0 1 0,0 0 0,1-1 0,-1 1 0,0 0 0,0 0 0,-1 0 0,0 0 0,1 0 0,1-1 0,0 1 0,2 0 0,-1-1 0,0 1 0,0-1 0,0 1 0,-1-1 0,1 1 0,-3-1 0,1 1 0,-2 0 0,2 0 0,0-1 0,0 1 0,1 0 0,-2 0 0,2-1 0,0 1 0,1-1 0,0 1 0,1-1 0,-2 1 0,-1 0 0,0 1 0,-1-1 0,1 2 0,1-1 0,-2 0 0,2 1 0,-2 0 0,0-1 0,0 1 0,0-1 0,0 0 0,-1 0 0,1 1 0,-1 0 0,1 0 0,0 0 0,0 0 0,1-1 0,-2 1 0,1-1 0,-1 0 0,0 1 0,2 0 0,1 2 0,-1 0 0,1-1 0,-1 0 0,0-2 0,-1-1 0,-1 0 0,0-2 0,0 0 0,-2-1 0,1 0 0,-1-1 0,-1 0 0,1 1 0,1 1 0,0 0 0,0 0 0,1 2 0,0-1 0,-1 0 0,0-2 0,-1 0 0,0-2 0,-1 0 0,1 0 0,2 3 0,0 2 0,1 2 0,0 1 0,0 2 0,1 1 0,0 0 0,1-1 0,-1-1 0,0 0 0,0-2 0,-1 0 0,-1-1 0,1 0 0,0 0 0,0 0 0,0 1 0,0-2 0,0 0 0,-1-2 0,-1 1 0,0-2 0,0 1 0,0 0 0,1 1 0,-1-2 0,0 0 0,-1-2 0,1 1 0,-1-1 0,1 3 0,0 0 0,0 0 0,1 1 0,0-1 0,-1-2 0,-1-1 0,-2-2 0,1 0 0,1 1 0,0 3 0,1 1 0,1 1 0,0-1 0,-1 1 0,1 0 0,-1 0 0,1 0 0,2 2 0,-1-1 0,1 2 0,-1 0 0,0 0 0,0 0 0,-1 1 0,1 0 0,0 0 0,-1 0 0,1 1 0,1-1 0,0 1 0,1-1 0,-2 0 0,0-1 0,0-1 0,-1 0 0,1 0 0,0 0 0,2 1 0,-1 0 0,-1-1 0,-4-2 0,1-1 0,-4-2 0,1 0 0,-2 0 0,2 0 0,-2-1 0,1 1 0,-1-1 0,1 1 0,1 2 0,3 0 0,0 2 0,1-1 0,0 1 0,-1-1 0,0 1 0,0-1 0,1 2 0,-2 9 0,0 2 0,1 11 0,3 3 0,2 0 0,1-3 0,0-7 0,-1-8 0,-1-5 0,-2-5 0,-2-8 0,-3-7 0,0-3 0,-3-2 0,5 6 0,-1 1 0,2 4 0,0 3 0,2 3 0,-1 4 0,1 11 0,1 0 0,-1 9 0,2-8 0,-2-3 0,1-7 0,-3-8 0,0-4 0,-1-3 0,1 2 0,-1 3 0,1 2 0,1 3 0,0 1 0,0 3 0,0 1 0,-2 8 0,0 6 0,0 6 0,2-2 0,1-5 0,-1-7 0,1-6 0,0-3 0,-1-6 0,-2-6 0,-4-6 0,-2-1 0,1 5 0,3 7 0,3 4 0,1 4 0,1 0 0,-3 4 0,0 1 0,-1 3 0,1 0 0,0 0 0,2-2 0,0-4 0,0-8 0,0-1 0,0-4 0,-1 5 0,2 3 0,0 4 0,1 5 0,0 0 0,0 3 0,1 0 0,0 0 0,2 1 0,-2-3 0,0-2 0,-1-2 0,-1-2 0,0-1 0,-1-2 0,1 1 0,-1 8 0,2 3 0,-1 5 0,0-2 0,1-3 0,-1 0 0,1-4 0,-1-2 0,0-3 0,-1-3 0,-1-3 0,1 0 0,-1 0 0,1 3 0,1 3 0,0 2 0,0 4 0,1 5 0,1 5 0,0 0 0,1-2 0,-1-6 0,-1-5 0,-1-6 0,-1-2 0,0-2 0,0 3 0,0 1 0,0 0 0,0 1 0,-1 1 0,1 1 0,0 2 0,-1 4 0,1 1 0,0 1 0,0-1 0,1-4 0,0-3 0,-1-5 0,-2-3 0,-2-3 0,-1 3 0,1 1 0,1 3 0,2 2 0,1 0 0,0 1 0,0 0 0,0 0 0,-1-1 0,0-1 0,-1 1 0,0-2 0,0 2 0,0 0 0,1 1 0,-1-1 0,0 0 0,-1 0 0,3 1 0,-2-1 0,2 1 0,0 1 0,0-1 0,0 1 0,0-1 0,0 1 0,3 0 0,0 1 0,2 0 0,-1 0 0,-2 0 0,2-1 0,-1 1 0,1-1 0,-1 0 0,2 0 0,1 1 0,-1 0 0,2 0 0,-3-1 0,-2 0 0,-5-1 0,0 1 0,-8-2 0,1 0 0,-3-1 0,3 1 0,2 1 0,6 0 0,0 1 0,2 0 0,-1 0 0,0 0 0,0 0 0,1 0 0,0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25:42.887"/>
    </inkml:context>
    <inkml:brush xml:id="br0">
      <inkml:brushProperty name="width" value="0.025" units="cm"/>
      <inkml:brushProperty name="height" value="0.025" units="cm"/>
      <inkml:brushProperty name="color" value="#99B5BA"/>
    </inkml:brush>
  </inkml:definitions>
  <inkml:trace contextRef="#ctx0" brushRef="#br0">257 0 24575,'-1'3'0,"0"0"0,1-2 0,0 1 0,0 0 0,0 0 0,0 0 0,0 1 0,0-2 0,0 1 0,1 1 0,-1 0 0,1 1 0,0 0 0,-1-1 0,1 0 0,-1-2 0,1 0 0,-1 0 0,1 0 0,-1 1 0,2 0 0,0 0 0,1 0 0,-2 0 0,0-1 0,0-1 0,0 0 0,-1 1 0,-1 0 0,-1 0 0,1 1 0,-1-2 0,1 1 0,0-1 0,-3 2 0,-3 1 0,-3 0 0,-1-1 0,-2 1 0,2-2 0,-1 1 0,4-2 0,0 1 0,2 0 0,0-1 0,1 1 0,-1 0 0,1 0 0,-2 0 0,-1 0 0,-2-1 0,1 1 0,1-1 0,3 0 0,1 0 0,2 0 0,2 1 0,-1-1 0,0 0 0,0 0 0,-1 0 0,0 1 0,-1 0 0,-2 0 0,2 1 0,-1 0 0,1-1 0,1 0 0,0-1 0,1 0 0,0 0 0,0 0 0,-1 0 0,1 0 0,-2 1 0,1-1 0,0 1 0,-3-1 0,1 0 0,-3 0 0,1 0 0,2 1 0,0-1 0,1 0 0,-1 0 0,1 1 0,1-1 0,1 0 0,-1 0 0,-1-1 0,1 1 0,-1 0 0,1 0 0,1-1 0,1 1 0,1-1 0,1 0 0,0 0 0,2-1 0,-1 0 0,4 0 0,0-2 0,4 1 0,-1-2 0,0 2 0,-2 0 0,-1 1 0,-2 0 0,-1 1 0,-1 0 0,0 1 0,0-1 0,1 1 0,0-1 0,3 0 0,0 1 0,4-2 0,-4 1 0,1 0 0,-3 0 0,-1 1 0,-1-1 0,-1 1 0,0-1 0,2 0 0,-1 0 0,0-1 0,0 0 0,0 1 0,-1 0 0,1 0 0,-1 1 0,0-1 0,1 0 0,1 0 0,0 0 0,0 0 0,0 0 0,0 0 0,0 1 0,-2-1 0,2 1 0,-2-1 0,0 1 0,0-1 0,-1 1 0,0 0 0,-1 1 0,1-1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25:23.875"/>
    </inkml:context>
    <inkml:brush xml:id="br0">
      <inkml:brushProperty name="width" value="0.025" units="cm"/>
      <inkml:brushProperty name="height" value="0.025" units="cm"/>
      <inkml:brushProperty name="color" value="#99B5BA"/>
    </inkml:brush>
  </inkml:definitions>
  <inkml:trace contextRef="#ctx0" brushRef="#br0">140 153 24575,'-3'-2'0,"0"1"0,2 1 0,-1 0 0,1-1 0,0 1 0,-1 0 0,1 0 0,-1-1 0,0 0 0,1 1 0,-1 0 0,1-1 0,0 0 0,0 1 0,0-1 0,-1 1 0,1-1 0,0 1 0,0 0 0,-1-1 0,1 1 0,0-1 0,-1 1 0,1-1 0,0 1 0,0 0 0,0-1 0,0 1 0,-1-1 0,0 0 0,0 0 0,-1 0 0,2 0 0,0 1 0,0 0 0,0 0 0,0 0 0,0 0 0,0 0 0,0 0 0,0 0 0,-1-1 0,0 1 0,-2 0 0,1-1 0,-1 1 0,2-1 0,0 1 0,1 0 0,0 0 0,0 0 0,0 0 0,5 1 0,0 1 0,6 0 0,-2 0 0,1 0 0,-4-1 0,-2 0 0,-1-1 0,-3 0 0,-1 0 0,-4 0 0,0 0 0,0-1 0,2 1 0,0 0 0,1 0 0,0 0 0,1-1 0,1 1 0,-1 0 0,-1 0 0,-2 0 0,-2-1 0,-1 1 0,-1-1 0,2 1 0,3 0 0,1 0 0,2 0 0,-1 0 0,1 0 0,0 1 0,1-1 0,0 2 0,0-1 0,0 0 0,0 0 0,0 0 0,0-1 0,1 1 0,0 1 0,2-1 0,-1 1 0,2 0 0,0 0 0,0-1 0,1 1 0,-2-1 0,0-1 0,-1 0 0,0 1 0,-1-1 0,2 0 0,-1 1 0,2-1 0,0 0 0,0 1 0,-1-1 0,-2 0 0,2 0 0,-2 0 0,3 0 0,0 1 0,1-1 0,0 1 0,-2-1 0,0 0 0,-1 0 0,1 1 0,0-1 0,-1 1 0,-1-1 0,0 0 0,0 0 0,0 0 0,0 1 0,1-1 0,-1-1 0,0 0 0,0-1 0,-1 0 0,1 0 0,0 0 0,0 1 0,0-1 0,0 0 0,0 1 0,0 0 0,0 0 0,0 0 0,0 0 0,2-1 0,0 0 0,1 0 0,1-1 0,0-1 0,1 1 0,-2-1 0,0 1 0,-1 1 0,-1 1 0,-1 0 0,0 0 0,0 0 0,1 0 0,-1 1 0,-1-1 0,1 0 0,0 0 0,1 0 0,-1 0 0,0 1 0,0-1 0,0 0 0,0 1 0,1-1 0,-1 1 0,0 0 0,1-1 0,1 1 0,1-1 0,-1 1 0,2-2 0,-1 1 0,0 1 0,-2-1 0,0 1 0,0-1 0,1 1 0,1 0 0,0 0 0,-1-1 0,0 1 0,-2-1 0,-4 1 0,0 1 0,-4-1 0,2 1 0,-2-1 0,0 0 0,-1 0 0,0 0 0,-2 0 0,1 1 0,-1-1 0,3 1 0,2 0 0,2-1 0,1 0 0,0 1 0,0-1 0,1 0 0,-2 0 0,1 1 0,0-1 0,0 0 0,0 0 0,6 0 0,-1 0 0,5 0 0,0 0 0,1 0 0,1 0 0,0-1 0,-2 1 0,-2 0 0,-1 0 0,-2 0 0,0-1 0,0 1 0,1 0 0,-1 0 0,2 0 0,-1 0 0,-1 0 0,0 0 0,-3 1 0,-2 1 0,-1 1 0,-2 2 0,-2 0 0,0-1 0,1 0 0,2-1 0,0-1 0,3-1 0,4-2 0,3-1 0,4-1 0,0 2 0,2-1 0,-3 2 0,-1 0 0,-2 0 0,-1 0 0,-2 0 0,1 0 0,0 0 0,0 0 0,-1 1 0,0-1 0,0 1 0,0-1 0,-2 1 0,-2 0 0,-3 1 0,-2 1 0,-1-2 0,1 2 0,3-2 0,0 0 0,1 0 0,1-2 0,3 0 0,0-1 0,2 0 0,-1 1 0,-1 0 0,2 0 0,-1 0 0,0 0 0,0 0 0,0 1 0,2-1 0,0 0 0,0 0 0,-2 0 0,-2 1 0,-4-1 0,-5 0 0,-5-3 0,-2 0 0,-4-1 0,5 1 0,3 1 0,4 1 0,4 1 0,1 1 0,2-1 0,1 0 0,2 0 0,1-1 0,2-1 0,0 0 0,1 0 0,0 0 0,-1 0 0,2 0 0,0 1 0,4-2 0,-4 1 0,2 0 0,-5 1 0,0 1 0,-3-1 0,-1 2 0,0-2 0,-1 1 0,0 0 0,-1-1 0,-2-1 0,-5-2 0,-5-2 0,-8-3 0,3 2 0,-2 0 0,6 4 0,4 1 0,2 2 0,5-1 0,5 2 0,6-1 0,7 0 0,7 1 0,-5-1 0,0 1 0,-11 0 0,-2 0 0,-3 0 0,2 0 0,3 0 0,4 1 0,2 1 0,-2-1 0,-3 1 0,-5-1 0,-3 1 0,-1 2 0,0-2 0,0 0 0,2-1 0,-1 0 0,1 0 0,-1 1 0,1-1 0,-1 1 0,1 1 0,-1 0 0,1 0 0,-1 1 0,1 0 0,1 0 0,1 1 0,3 1 0,2 2 0,3-1 0,1 0 0,0-2 0,1 0 0,-5-3 0,-2-1 0,-9 0 0,-7-2 0,-2 0 0,-4 0 0,5-1 0,3 1 0,4 1 0,3-1 0,0 1 0,1 0 0,-2 0 0,2 0 0,-1 0 0,-1 1 0,0-1 0,-2 2 0,1-1 0,1 0 0,1 0 0,1 0 0,0-1 0,-1 1 0,1-1 0,0 1 0,1 0 0,2 0 0,2 1 0,3 1 0,1-1 0,-1 1 0,-3-2 0,-2 0 0,-1 0 0,-2 1 0,-1 1 0,-1 1 0,-1-1 0,0 0 0,0-2 0,1 0 0,-2 0 0,-1 0 0,-2 1 0,1-1 0,2 0 0,2-1 0,2 1 0,0-1 0,-2 1 0,0 0 0,-2 0 0,1 0 0,1 0 0,5-1 0,2 0 0,2-1 0,-2 0 0,-2 1 0,-1 0 0,0-1 0,0 0 0,3 0 0,-1 0 0,4 0 0,2-1 0,6 0 0,1 0 0,3 0 0,-2 0 0,-4 0 0,-4 1 0,-5 1 0,-1 0 0,-3 0 0,2-1 0,0 1 0,0 0 0,-1-1 0,1 1 0,-1 0 0,1 0 0,-1-1 0,1 1 0,-6 0 0,-1 0 0,-6 1 0,2 0 0,-1 0 0,2 0 0,2-1 0,1 0 0,1 0 0,0 0 0,-3 0 0,-2 0 0,-3 0 0,-1-1 0,3 1 0,2-1 0,3 1 0,3 0 0,0 0 0,1 0 0,-1 0 0,-2 0 0,2 0 0,-2-1 0,1 1 0,0 0 0,0 0 0,0 0 0,-1 0 0,-3 1 0,-1-1 0,0 0 0,1 0 0,3 0 0,1-1 0,1 1 0,-1-1 0,-1 0 0,0 1 0,2-1 0,0 1 0,0 0 0,1 0 0,0-1 0,4-1 0,0-1 0,5-1 0,-3 0 0,0 2 0,-2 0 0,-2 1 0,1 0 0,0 0 0,1 0 0,1 0 0,0 0 0,0-1 0,0 2 0,0-2 0,-1 2 0,0-1 0,-2 1 0,0 0 0,1-1 0,0 1 0,1-1 0,3 1 0,1-2 0,2 1 0,2-2 0,-1 3 0,-1-2 0,-2 1 0,-2 0 0,-1 1 0,-1-1 0,1 1 0,-1-1 0,1 0 0,3 0 0,1 0 0,3 0 0,-2 0 0,0-1 0,-5 2 0,-2 0 0,-1-1 0,1 1 0,-1-1 0,-4 1 0,0 0 0,-7 0 0,3 0 0,-5 0 0,3 1 0,-1 0 0,2-1 0,1 0 0,2 1 0,-3 0 0,-2-1 0,-1 0 0,-7 0 0,3 0 0,0 0 0,5 0 0,4-1 0,2 1 0,0 0 0,2 1 0,0-1 0,1 0 0,0 0 0,0 0 0,-1 0 0,0 0 0,-1 0 0,1 0 0,1 0 0,-1 0 0,0 0 0,1 0 0,-2 1 0,1-1 0,-1 0 0,-3 0 0,-2 0 0,-3 0 0,-1 0 0,0 0 0,-1 0 0,1 0 0,-1-1 0,-3 1 0,1-1 0,1 0 0,6 1 0,4 0 0,1-1 0,2 1 0,0 0 0,0 0 0,-1 0 0,0 0 0,1 0 0,0 0 0,0 0 0,-1 1 0,0-1 0,0 0 0,0 0 0,1 0 0,-1 0 0,1 1 0,0-1 0,0 0 0,0 1 0,5 2 0,4 0 0,2 1 0,2 1 0,-4-3 0,-1-1 0,-3 0 0,-2-1 0,-1 0 0,2 0 0,0 0 0,0 0 0,2 0 0,-1 0 0,1 0 0,-1 0 0,-1 0 0,0 0 0,0-1 0,0 1 0,-1-1 0,1 1 0,-1 0 0,1-1 0,2 0 0,3 0 0,-1 0 0,1 0 0,-1-1 0,-1 1 0,-1-1 0,2 1 0,-2 0 0,2 0 0,-4 0 0,2 0 0,-2 0 0,1 0 0,4-1 0,0 0 0,5 0 0,0 1 0,0-1 0,2 2 0,-3-1 0,-3 1 0,-3 0 0,-2-1 0,-1 1 0,0 0 0,-1-1 0,0 1 0,0 0 0,0-1 0,-1 1 0,1-1 0,0 1 0,0 0 0,0-1 0,0 1 0,-1 0 0,0-1 0,0 1 0,1 0 0,0-1 0,0 1 0,1 0 0,1-1 0,0 1 0,3-1 0,-2 0 0,5-1 0,-3 0 0,0 1 0,-2 0 0,-2 1 0,-1 0 0,0-1 0,0 1 0,1-1 0,-1 0 0,-1 1 0,1 0 0,0 0 0,-1 0 0,1-1 0,-1 1 0,0 0 0,2 0 0,-1-1 0,3 1 0,-1 0 0,-1-1 0,-1 1 0,0 0 0,-1-1 0,1 1 0,0 0 0,-1 0 0,0-1 0,1 1 0,-1 0 0,1 0 0,-1 0 0,0 0 0,0-1 0,0 1 0,0 0 0,0-1 0,0 1 0,0 0 0,0-1 0,1 1 0,-1 0 0,1-1 0,1 1 0,1-1 0,1 0 0,3-1 0,-2 1 0,4-1 0,-3 1 0,-1 0 0,-1 0 0,-1 0 0,-2 0 0,0 1 0,0 0 0,-1 0 0,1-1 0,-1 1 0,0 0 0,0 0 0,0 0 0,1 0 0,-1-1 0,0 1 0,0 0 0,2-1 0,-1 1 0,1-1 0,-1 0 0,-1 1 0,1 0 0,-1-1 0,1 1 0,1-1 0,-1-1 0,1 1 0,-1-1 0,1 1 0,-1 0 0,-2 1 0,-1 1 0,-1-1 0,0 2 0,1-2 0,-1 1 0,1 0 0,-2 0 0,0 1 0,1-1 0,-1 0 0,2 0 0,0 0 0,-1-1 0,-1 2 0,1 0 0,-2 0 0,0 1 0,0-1 0,0 1 0,-1-1 0,0 1 0,-1-1 0,1-1 0,1 0 0,2 0 0,1-1 0,0 1 0,1-1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25:26.158"/>
    </inkml:context>
    <inkml:brush xml:id="br0">
      <inkml:brushProperty name="width" value="0.025" units="cm"/>
      <inkml:brushProperty name="height" value="0.025" units="cm"/>
      <inkml:brushProperty name="color" value="#99B5BA"/>
    </inkml:brush>
  </inkml:definitions>
  <inkml:trace contextRef="#ctx0" brushRef="#br0">83 0 24575,'-8'1'0,"0"0"0,3-1 0,0 0 0,4 0 0,0 0 0,-1 1 0,1 0 0,0 0 0,0 0 0,1 0 0,-1 1 0,0 0 0,-2 0 0,1 0 0,1-1 0,-1 1 0,1-1 0,0 0 0,0 0 0,0 1 0,-1-1 0,0 1 0,-1 0 0,1 1 0,0-2 0,0 1 0,1-2 0,0 1 0,0-1 0,0 0 0,-1 1 0,1-1 0,0 0 0,0 0 0,0 1 0,1-1 0,-1 0 0,-2 0 0,0 1 0,0 0 0,1 0 0,2-1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25:54.107"/>
    </inkml:context>
    <inkml:brush xml:id="br0">
      <inkml:brushProperty name="width" value="0.025" units="cm"/>
      <inkml:brushProperty name="height" value="0.025" units="cm"/>
      <inkml:brushProperty name="color" value="#99B5BA"/>
    </inkml:brush>
  </inkml:definitions>
  <inkml:trace contextRef="#ctx0" brushRef="#br0">17 160 24575,'-2'0'0,"0"0"0,0 0 0,2 1 0,-1-1 0,0-1 0,1 1 0,-1-1 0,1 0 0,-1 1 0,0 0 0,2-1 0,0 1 0,2-2 0,2 0 0,2 1 0,0-1 0,0 1 0,-3 0 0,-2 1 0,0-1 0,-1 1 0,1 0 0,1-1 0,0 0 0,1 0 0,1 0 0,0-2 0,0 0 0,0 1 0,0-1 0,0 0 0,-2 2 0,1-2 0,0 1 0,0 1 0,0-1 0,-1 1 0,1-1 0,-1 1 0,1-1 0,0 0 0,1-1 0,-2 0 0,0 1 0,-1 1 0,-1 0 0,0 0 0,0 1 0,0-1 0,1 0 0,0 1 0,2-2 0,0 1 0,2 0 0,-1-1 0,0 1 0,-2-1 0,-1 2 0,-1-1 0,1 0 0,-1 1 0,4-2 0,-1 0 0,1-1 0,-1 1 0,-2 0 0,0 1 0,-1 0 0,1 0 0,-1 0 0,1-1 0,0 1 0,-2 1 0,-2 1 0,0-1 0,-3 2 0,1-1 0,-1 1 0,1-1 0,0 1 0,0-1 0,2 0 0,-1 1 0,0-1 0,-2 1 0,-1 0 0,-3 0 0,-1 0 0,-3 0 0,0-1 0,1 2 0,3-2 0,2 1 0,3-2 0,0 1 0,2 0 0,-1-1 0,2 1 0,-2 0 0,0 0 0,1 0 0,-1 1 0,0-1 0,1 0 0,0-1 0,-1 1 0,0 0 0,-4 0 0,0 0 0,-4 1 0,3 0 0,0-1 0,3 0 0,3-2 0,3 0 0,2-2 0,2-1 0,0 1 0,0-1 0,2 0 0,-1 1 0,-1 0 0,1-1 0,-3 2 0,1 0 0,0 0 0,0 0 0,1 0 0,-1 1 0,1 0 0,0-1 0,0 1 0,0 0 0,0 0 0,0 0 0,-2 0 0,-1 1 0,-1-1 0,1 1 0,1 0 0,0-1 0,1 0 0,0 0 0,2 0 0,-2 0 0,0 0 0,0 1 0,1-1 0,-1 1 0,4-1 0,-3 0 0,2 1 0,-4-1 0,0 1 0,-2 0 0,2-1 0,0 1 0,1 0 0,-2-1 0,1 1 0,-1-1 0,2 1 0,0 0 0,0 0 0,0-1 0,0 1 0,-2 0 0,0-1 0,0 1 0,0 0 0,-1-1 0,1 1 0,-1 0 0,0 0 0,0 0 0,2 0 0,0 0 0,0-1 0,0 1 0,-1 0 0,-1 0 0,0 0 0,0 0 0,0 0 0,1 0 0,-2 0 0,2-1 0,-1 1 0,0 0 0,0 0 0,1 0 0,-1-1 0,1 1 0,0-1 0,0 1 0,0-1 0,0 1 0,0-1 0,0 1 0,2-1 0,-1 1 0,1-1 0,0 1 0,-2-1 0,1 1 0,-1-1 0,0 1 0,-1 0 0,2-1 0,-2 0 0,1 1 0,-1-1 0,0 1 0,1-1 0,-1 1 0,0 0 0,1-1 0,-1 0 0,1 0 0,0 0 0,-1 0 0,1 1 0,-2-1 0,1 1 0,0 0 0,0-1 0,1 1 0,-1 0 0,-7 0 0,2 0 0,-7 1 0,5 0 0,1 0 0,1-1 0,1 0 0,-1 1 0,-2 0 0,-3 0 0,-4 0 0,0 1 0,2-2 0,1 1 0,4 0 0,1 0 0,0-1 0,2 1 0,0-1 0,0 0 0,1 0 0,15-3 0,1 1 0,9-3 0,-8 2 0,-6 1 0,-4 1 0,-2 1 0,-1-1 0,-1 1 0,0 0 0,-1-1 0,1 1 0,-1 0 0,1-1 0,0 1 0,0-1 0,0 1 0,0-1 0,1 1 0,-1-1 0,1 0 0,0 1 0,0-1 0,1 0 0,-1 0 0,-1 1 0,0 0 0,1 0 0,-1-1 0,2 1 0,-1 0 0,0-1 0,-1 1 0,1 0 0,-1-1 0,0 1 0,0 0 0,0 0 0,0 0 0,1 0 0,1-1 0,0 1 0,1-1 0,-1 1 0,2-1 0,-1 1 0,-1-1 0,-2 2 0,-3 1 0,-1 1 0,-1 0 0,1 0 0,-1-1 0,1 0 0,-1-1 0,0 2 0,-2 0 0,0 1 0,-1 0 0,1-1 0,3-1 0,0-1 0,1 1 0,1-1 0,-1 0 0,0 0 0,0 0 0,-1 0 0,1 1 0,-2-1 0,0 1 0,-1 0 0,1-1 0,0 1 0,2-2 0,0 1 0,0-1 0,0 1 0,-1 0 0,-1 0 0,-1 0 0,1 1 0,-1-1 0,0 2 0,1-2 0,2 0 0,7-3 0,-1 0 0,5-2 0,-3 3 0,1-2 0,1 1 0,-2 0 0,-1 1 0,-1 0 0,-2 0 0,0 0 0,1 0 0,-2 0 0,0 1 0,0-1 0,2 0 0,-1-1 0,1 1 0,-1 0 0,1 0 0,-1 0 0,0 0 0,0 0 0,0 0 0,1 0 0,-1 0 0,0 0 0,1 0 0,-1 0 0,1 1 0,-1-1 0,1 0 0,-1 0 0,0 1 0,1-2 0,-1 2 0,0-1 0,1 0 0,-1 1 0,2-2 0,1 1 0,2-2 0,-2 2 0,0-1 0,-1 1 0,-2 0 0,0 1 0,-2-1 0,1 1 0,-1 0 0,1-1 0,0 1 0,0 0 0,0-1 0,-4 2 0,0 1 0,-2 0 0,-1 0 0,-1 0 0,1 0 0,0 0 0,1-1 0,0 0 0,1 1 0,1-1 0,-2 0 0,2 1 0,-2 0 0,1-1 0,0 1 0,0-1 0,1 0 0,0-1 0,1 1 0,-1 0 0,0 0 0,-1 1 0,1-1 0,-1 1 0,-1 0 0,2-1 0,0 1 0,0-1 0,0 0 0,0 0 0,1 0 0,-1 0 0,0 0 0,-2 1 0,-1 0 0,0 0 0,-2-1 0,1 2 0,0-1 0,-3 2 0,4-1 0,-1 1 0,1-1 0,2 0 0,-1 0 0,1 0 0,2-2 0,0 1 0,0-1 0,1 0 0,1-2 0,2-2 0,1 0 0,2-2 0,0 0 0,-1 1 0,0-1 0,0 1 0,-1 1 0,2-2 0,-1 1 0,-1 1 0,1 0 0,-3 1 0,2 0 0,0-1 0,1 0 0,1-1 0,0 2 0,-2-1 0,0 2 0,-1-1 0,0 1 0,0 0 0,0-1 0,1 1 0,-1 0 0,0 0 0,0 0 0,2-1 0,0-1 0,3 0 0,-1 1 0,1-1 0,0 1 0,-1 1 0,-1-1 0,0 1 0,-1 0 0,-1 0 0,-1 0 0,0 0 0,0 1 0,-1-1 0,0 1 0,0-1 0,0 1 0,1-1 0,0 1 0,1-1 0,1 0 0,-2 1 0,0 0 0,-1 0 0,3-1 0,3 1 0,0 0 0,2 0 0,-3 0 0,-1 0 0,-3 0 0,-1 0 0,1 0 0,-1 0 0,0 0 0,2-1 0,-1 1 0,0 0 0,0 0 0,-1 0 0,1 0 0,-1 0 0,0 0 0,-1 0 0,1 0 0,0 0 0,0 0 0,1 0 0,-1 0 0,0 0 0,1 0 0,-1 0 0,-1 0 0,1 0 0,0 1 0,0-1 0,0 1 0,0 1 0,-1-1 0,1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26:25.424"/>
    </inkml:context>
    <inkml:brush xml:id="br0">
      <inkml:brushProperty name="width" value="0.025" units="cm"/>
      <inkml:brushProperty name="height" value="0.025" units="cm"/>
      <inkml:brushProperty name="color" value="#F3C399"/>
    </inkml:brush>
  </inkml:definitions>
  <inkml:trace contextRef="#ctx0" brushRef="#br0">74 70 24575,'-2'0'0,"0"0"0,1 1 0,0-1 0,1 0 0,-1 1 0,1-1 0,-1 0 0,1 1 0,-2 0 0,1 0 0,-1-1 0,1 1 0,0-1 0,1 1 0,-1-1 0,0 0 0,1-1 0,-1-1 0,0-1 0,0-1 0,0 1 0,0 0 0,0 1 0,0 0 0,0-1 0,1 1 0,-1 0 0,-1-1 0,1-1 0,0 1 0,0-1 0,0 1 0,0 1 0,0 0 0,1 0 0,-1 0 0,1 1 0,-1-1 0,0 2 0,0 0 0,0 0 0,0 0 0,1 2 0,-1-1 0,0 1 0,0-1 0,1 1 0,0-1 0,0 0 0,0 0 0,-1 1 0,1 1 0,-1 1 0,0 1 0,0 0 0,1 1 0,0 0 0,1-2 0,-1-1 0,1-4 0,-1-2 0,0-2 0,0-2 0,-1-1 0,1 0 0,-1 1 0,0 2 0,0 2 0,1 1 0,0 2 0,0 2 0,0 1 0,1 1 0,0 0 0,0-1 0,0 0 0,-1-2 0,1 1 0,-1 0 0,0-1 0,0 0 0,1 0 0,-1 1 0,0 0 0,0 1 0,2 0 0,-2 0 0,2 0 0,-2-1 0,1-1 0,-1 1 0,0 0 0,1-1 0,0 1 0,0 0 0,0 0 0,0 0 0,0 0 0,1 0 0,-2-1 0,1 0 0,-1 0 0,1 1 0,0-1 0,0 1 0,0 0 0,0 1 0,0 0 0,0-1 0,0 0 0,-1-1 0,1 1 0,0-1 0,0 2 0,1 1 0,1-1 0,-2-2 0,-1-2 0,-1-3 0,-1-1 0,0-2 0,-1 2 0,0-1 0,0 3 0,1 0 0,0 1 0,1 0 0,-1 0 0,1-1 0,-1 1 0,0-3 0,-2-1 0,0 0 0,-2-2 0,3 2 0,-1 1 0,2 1 0,1 2 0,0-1 0,0 1 0,0 1 0,1-1 0,0 0 0,-1-1 0,-1 0 0,1-1 0,-1 0 0,1 0 0,-1 1 0,3 2 0,0 1 0,2 2 0,-1 2 0,1-1 0,-1-1 0,-1 0 0,0-1 0,0 0 0,-1 0 0,2 1 0,-2-1 0,3 2 0,-2-1 0,1 1 0,0 1 0,1 0 0,0-1 0,-1 1 0,2 0 0,-2-2 0,1 0 0,-2-1 0,0 0 0,-1 0 0,2 1 0,1 2 0,1 0 0,0 2 0,2 0 0,-2-1 0,0-1 0,-2-2 0,-1-1 0,0-1 0,0 1 0,0 0 0,0 1 0,1-1 0,1 1 0,-2 0 0,1-1 0,-1 0 0,0-1 0,-1 1 0,2 0 0,0 0 0,1 0 0,0 0 0,-1 0 0,-1-1 0,0 0 0,0 0 0,0 0 0,0 0 0,-1 0 0,0-2 0,-1 0 0,0-1 0,0 1 0,1 0 0,-1 0 0,0 0 0,1 0 0,-1 0 0,1 0 0,-1 1 0,1 0 0,0-2 0,-1 1 0,1-1 0,-1 0 0,1 0 0,-1-1 0,1 0 0,0 1 0,0-1 0,-1 2 0,1 1 0,0 4 0,1 0 0,-1 2 0,2 1 0,-1-1 0,0 1 0,0-2 0,0 0 0,-1-2 0,0 0 0,1 0 0,-1 0 0,0-1 0,0 0 0,-1-2 0,0 0 0,-1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26:32.296"/>
    </inkml:context>
    <inkml:brush xml:id="br0">
      <inkml:brushProperty name="width" value="0.025" units="cm"/>
      <inkml:brushProperty name="height" value="0.025" units="cm"/>
      <inkml:brushProperty name="color" value="#F3C399"/>
    </inkml:brush>
  </inkml:definitions>
  <inkml:trace contextRef="#ctx0" brushRef="#br0">3 31 24575,'-1'-2'0,"-1"-1"0,3 2 0,0 2 0,2 1 0,-1-1 0,2 2 0,-3-2 0,1 0 0,-2 0 0,1 0 0,0 0 0,-1-1 0,0 1 0,1 0 0,1 0 0,0 2 0,0-1 0,0 1 0,0-1 0,-1-1 0,0 1 0,0-1 0,0 1 0,1-1 0,-1 1 0,1 0 0,0 0 0,1 1 0,-1-1 0,0-1 0,-1 0 0,0-1 0,-1 1 0,0-1 0,1 1 0,0 0 0,1 2 0,0-1 0,1 1 0,-1-1 0,0-1 0,-2 0 0,1 0 0,0 1 0,0-1 0,0 2 0,1-2 0,-1 1 0,0-1 0,-1 0 0,0-1 0,1 1 0,1 1 0,0 0 0,-1 0 0,0-1 0,1 1 0,-1-1 0,0 1 0,0-2 0,0 1 0,-1 0 0,1 0 0,0 0 0,0-1 0,-1 1 0,2 0 0,-1 1 0,1 0 0,0-1 0,0 0 0,0 0 0,-1 0 0,2 1 0,1 1 0,1 1 0,0-1 0,0 0 0,-2-1 0,-1-2 0,0-3 0,-2 0 0,1-3 0,-1 3 0,0-1 0,0 2 0,0 0 0,0 1 0,0 0 0,-1-1 0,1 1 0,0-1 0,-1 0 0,1 1 0,0-1 0,-1 1 0,1 0 0,0 0 0,0-1 0,-1 1 0,1-1 0,-1 0 0,1 1 0,-1 0 0,1 0 0,0-1 0,0 2 0,-1-1 0,1 0 0,0 0 0,-1-2 0,0 0 0,-1 0 0,1 0 0,0 0 0,1 1 0,-1 0 0,0 1 0,1 0 0,-1 0 0,1 0 0,-1 0 0,1 0 0,-1 0 0,0 0 0,-1 0 0,2-1 0,-2 1 0,1-1 0,0 1 0,0 0 0,0 0 0,0-1 0,0 1 0,0 0 0,0-1 0,0 1 0,0 0 0,0 0 0,0 0 0,0 0 0,-1 0 0,1 0 0,0 0 0,0 0 0,0 1 0,0-1 0,0 0 0,-1 0 0,0-1 0,-1 0 0,1 1 0,0 0 0,1 0 0,0 0 0,1 0 0,-1 1 0,0-2 0,0 1 0,-1 0 0,2-1 0,-1 1 0,0-1 0,-1 1 0,1 0 0,0 0 0,1 1 0,-1-1 0,1 0 0,0 0 0,-1 0 0,0-1 0,0 1 0,1 0 0,-1 1 0,1-1 0,-1 0 0,1 0 0,0 0 0,0 0 0,0 4 0,0-2 0,0 4 0,0-1 0,1 0 0,-1 1 0,0 0 0,1 1 0,-1-1 0,1 1 0,0-3 0,-1-1 0,0 0 0,0-1 0,1 0 0,-1 0 0,0 0 0,1 0 0,0 1 0,0-1 0,0 0 0,-1 0 0,1 0 0,-1 1 0,2-1 0,-1 1 0,0 0 0,0 0 0,0-1 0,0 0 0,-1 0 0,1 1 0,0-1 0,0 0 0,0 0 0,0 0 0,0 1 0,-1-1 0,1 0 0,-1 0 0,1 0 0,-1 1 0,1-2 0,0 1 0,-1 0 0,1 0 0,-1-1 0,1-2 0,0 0 0,-1-3 0,2-1 0,0-1 0,-1-1 0,1 2 0,-2 2 0,1 3 0,-1 0 0,0 2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27:04.808"/>
    </inkml:context>
    <inkml:brush xml:id="br0">
      <inkml:brushProperty name="width" value="0.025" units="cm"/>
      <inkml:brushProperty name="height" value="0.025" units="cm"/>
      <inkml:brushProperty name="color" value="#85837D"/>
    </inkml:brush>
  </inkml:definitions>
  <inkml:trace contextRef="#ctx0" brushRef="#br0">92 149 24575,'0'-2'0,"-1"1"0,1 0 0,-1 0 0,1 0 0,-1 0 0,1 0 0,-1-1 0,1 0 0,-1 0 0,0 0 0,1 0 0,-1 0 0,1 1 0,0 0 0,-1 1 0,1-1 0,0-1 0,0 0 0,-1 0 0,1-1 0,0 1 0,-1-1 0,1 1 0,-1 0 0,1 0 0,-1 1 0,1-1 0,0 1 0,0 0 0,-1-1 0,1 1 0,0-1 0,-1 1 0,1-1 0,-1 0 0,0 1 0,1 0 0,-1-1 0,1 1 0,0 0 0,0 0 0,-1 0 0,1-1 0,-1 0 0,0-1 0,0 0 0,0 1 0,0-1 0,1 1 0,-1 0 0,0-1 0,0-1 0,0 1 0,1 0 0,-1 1 0,1 1 0,0-1 0,0 1 0,-1-1 0,1 0 0,0-1 0,-1 0 0,0 0 0,0 0 0,0 1 0,0 0 0,0 1 0,1 0 0,-1 0 0,0 0 0,1-1 0,-2 1 0,2 0 0,-2 0 0,1 0 0,0-1 0,0 1 0,0-1 0,0 1 0,1 0 0,-2 0 0,1 0 0,-2-1 0,1 1 0,-1-1 0,1 1 0,1 3 0,1 1 0,0 3 0,1 2 0,0-1 0,0 2 0,0-3 0,1 0 0,-1-1 0,0-1 0,0 0 0,-1-1 0,1 2 0,-1 0 0,1 1 0,1 1 0,-1-1 0,0-1 0,0-2 0,-1-1 0,0-1 0,0 0 0,0-5 0,1 0 0,-1-4 0,0 0 0,0 0 0,-1 0 0,0 1 0,-1 2 0,1-1 0,-1 1 0,1 0 0,0 1 0,0 1 0,0 2 0,0 1 0,1-1 0,-1 3 0,0-1 0,1 1 0,-1 1 0,1 3 0,0 1 0,1-2 0,0 0 0,-1-3 0,0 0 0,0-2 0,0 1 0,0 1 0,0 0 0,0-1 0,0 2 0,1 0 0,-1-1 0,0 0 0,0 0 0,-2-6 0,0 1 0,-4-5 0,3 4 0,0 0 0,0 1 0,1 0 0,0 1 0,1 0 0,0 1 0,1 0 0,-2-1 0,1 1 0,-1-1 0,1 1 0,0 0 0,1 1 0,-1 0 0,1 1 0,-1 0 0,1 1 0,-1-1 0,1 1 0,0-1 0,0 0 0,0 0 0,-1 0 0,1 1 0,0-1 0,0 0 0,0 0 0,0 1 0,0-1 0,0 2 0,1-1 0,-1 0 0,0 0 0,0-1 0,0-1 0,1-2 0,-1 1 0,0-2 0,0 2 0,0-2 0,0-1 0,0-1 0,0-2 0,-1 2 0,1 0 0,-1 2 0,1 1 0,0 0 0,0 1 0,0 0 0,0 5 0,0-2 0,1 4 0,0-3 0,0 0 0,0-1 0,0-1 0,0 2 0,0-1 0,1 1 0,-1-1 0,2 2 0,-2-2 0,1 1 0,-1-2 0,0 0 0,-1-1 0,0-1 0,1 0 0,-1-1 0,0 0 0,0 0 0,0 0 0,0 0 0,0-1 0,-1 0 0,0 0 0,1-1 0,-1 1 0,0 0 0,0 1 0,1-1 0,-1 2 0,0-1 0,1 1 0,0 0 0,0 0 0,0 0 0,0 1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27:31.627"/>
    </inkml:context>
    <inkml:brush xml:id="br0">
      <inkml:brushProperty name="width" value="0.025" units="cm"/>
      <inkml:brushProperty name="height" value="0.025" units="cm"/>
      <inkml:brushProperty name="color" value="#FED4B4"/>
    </inkml:brush>
  </inkml:definitions>
  <inkml:trace contextRef="#ctx0" brushRef="#br0">97 86 24575,'-2'0'0,"0"0"0,0 0 0,0 0 0,-1 0 0,0 0 0,1 0 0,0 0 0,1 0 0,0 0 0,-2 0 0,-1 0 0,1 0 0,0 0 0,1 0 0,1 0 0,-1 0 0,1 0 0,0 0 0,0 0 0,0 0 0,3-2 0,-1 1 0,2-1 0,-2 0 0,0 1 0,0-1 0,0 2 0,-1-1 0,1 1 0,1-2 0,-1 2 0,0-2 0,-4 2 0,-3 0 0,-3-1 0,-3-1 0,1 0 0,1 0 0,2 0 0,4 1 0,2 0 0,1 1 0,1 0 0,-2 0 0,1 0 0,1 0 0,0 2 0,1 0 0,0 2 0,-1 0 0,2-1 0,-1 1 0,0-1 0,0-1 0,0-1 0,0 1 0,-1 0 0,2 0 0,-1 1 0,1 1 0,0 0 0,1 1 0,0-1 0,-1 0 0,0-2 0,-1-1 0,0 0 0,0 0 0,2 0 0,0 1 0,2 1 0,-1-1 0,-1-1 0,-1 0 0,0-2 0,0 0 0,0-2 0,0 0 0,0 0 0,0 1 0,-1 0 0,-1-1 0,0 1 0,0-1 0,-1 1 0,0 1 0,0 0 0,0 0 0,1 0 0,-2 0 0,0-1 0,0 1 0,-2-2 0,2 2 0,-1-2 0,0 2 0,1-1 0,0 1 0,1-2 0,-1 1 0,1 0 0,0 0 0,1 1 0,0-1 0,0 1 0,-1 0 0,1-1 0,0 1 0,0 0 0,0 0 0,1 0 0,0 0 0,1 0 0,1 0 0,-1 0 0,-1 1 0,0-1 0,0 1 0,0 0 0,0 0 0,1-1 0,0 0 0,0 0 0,2 0 0,-1 0 0,0 1 0,1-1 0,-1 1 0,0 0 0,-1-1 0,-1 1 0,0 0 0,0 0 0,0-1 0,1 1 0,0 0 0,1 0 0,0-1 0,1 1 0,-2 0 0,1 0 0,-2 0 0,2 0 0,-1 0 0,2 0 0,-1-1 0,0 1 0,-1-1 0,0 1 0,-1 0 0,0 0 0,0 0 0,1-1 0,0 1 0,0 0 0,0-1 0,0 1 0,0 0 0,0 0 0,-1 0 0,0 0 0,-1 0 0,-1 1 0,1 1 0,-2-1 0,1 1 0,-1 0 0,0-1 0,0 2 0,-2-2 0,1 2 0,-1-1 0,1 0 0,-1 0 0,2 0 0,-1 0 0,0-1 0,0 2 0,0-2 0,1 0 0,0 0 0,0 0 0,0 0 0,0-1 0,1 1 0,1-1 0,2 0 0,0-1 0,4 1 0,0-1 0,1 1 0,2-1 0,-3 1 0,0 0 0,-2 0 0,-2 0 0,-1 0 0,0-1 0,0 1 0,0 0 0,0 0 0,0 0 0,0 0 0,1-1 0,0 1 0,-1 0 0,0 0 0,1 0 0,0 0 0,0-1 0,0 1 0,0 0 0,-1 0 0,1 0 0,0 0 0,2-1 0,2 1 0,0 0 0,-1 0 0,-2 0 0,-1 0 0,1-1 0,0 1 0,1-1 0,-1 1 0,-4 0 0,-1 0 0,-4 0 0,1 0 0,0 0 0,1 0 0,-1 0 0,1 0 0,-1 0 0,2 0 0,0 0 0,2 0 0,-1 0 0,0 0 0,0 0 0,0 1 0,1-1 0,-1 0 0,1 0 0,0 0 0,0 1 0,-2-1 0,1 1 0,-1 1 0,0-1 0,1-2 0,1 0 0,1-2 0,0 1 0,-1 0 0,1 1 0,-1 0 0,1 0 0,0 1 0,-1-2 0,1 1 0,-1 0 0,1-1 0,-1 1 0,0-1 0,-1-1 0,0 0 0,0 0 0,1 1 0,1 0 0,1 1 0,0 0 0,2 1 0,-1-1 0,1 1 0,0 0 0,0-1 0,1 1 0,-1 0 0,1 0 0,-2 0 0,0 0 0,0 0 0,1 1 0,1-1 0,0 2 0,0-1 0,0 0 0,-2-1 0,-1 1 0,0-1 0,0 0 0,0 0 0,0 0 0,0 1 0,0-1 0,1 0 0,-1 1 0,0-1 0,0 1 0,1-1 0,-1 1 0,1-1 0,0 1 0,-1-1 0,-1 0 0,-1-1 0,-3 0 0,-1-1 0,-3-1 0,-1 1 0,1-1 0,-1 1 0,4 0 0,0 1 0,4 0 0,0-1 0,1 0 0,0 0 0,1 1 0,1 1 0,3 2 0,1 0 0,1 0 0,-1 1 0,-3-2 0,0 0 0,-2-1 0,0 0 0,0 0 0,1 0 0,-1 0 0,0 0 0,-3-1 0,-5-2 0,-4-3 0,-4-2 0,1 2 0,-1-1 0,4 3 0,4 1 0,2 2 0,5 1 0,3 1 0,0 0 0,3 0 0,-2 1 0,1-1 0,-2 0 0,0 0 0,-1 0 0,-1-1 0,0 0 0,0 0 0,-1 0 0,1 0 0,0 1 0,0-1 0,0 0 0,0 0 0,0 1 0,1-1 0,1 0 0,0 1 0,-1 0 0,1-1 0,-2 1 0,0-1 0,0 0 0,0 2 0,3 0 0,1 2 0,2 0 0,-1 1 0,-1-2 0,-1 0 0,-2-3 0,-2 1 0,0-1 0,1 2 0,-1-1 0,0 0 0,0 1 0,0 0 0,0-1 0,1 2 0,-1-1 0,1 1 0,-1 0 0,1 1 0,-1-3 0,0 1 0,0-1 0,0 1 0,0 0 0,-1 0 0,1 0 0,-1 1 0,1-1 0,0 0 0,-1-1 0,1 0 0,0-1 0,-1 1 0,1 0 0,-1 1 0,1 0 0,-1 1 0,0 0 0,1 0 0,-1 0 0,0 0 0,1 0 0,-1-1 0,1-1 0,-2-2 0,0-2 0,-1-1 0,0 1 0,1 1 0,0-1 0,0 2 0,1 0 0,1 0 0,-1-1 0,0 1 0,0-1 0,0-1 0,-1 0 0,0-1 0,1 1 0,-1 0 0,1 1 0,0 0 0,0 1 0,0-1 0,1 1 0,0 0 0,-1 0 0,1-1 0,-1 1 0,1-1 0,-1 1 0,0-1 0,0 1 0,0 0 0,1 1 0,-1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27:55.781"/>
    </inkml:context>
    <inkml:brush xml:id="br0">
      <inkml:brushProperty name="width" value="0.025" units="cm"/>
      <inkml:brushProperty name="height" value="0.025" units="cm"/>
      <inkml:brushProperty name="color" value="#E07B21"/>
    </inkml:brush>
  </inkml:definitions>
  <inkml:trace contextRef="#ctx0" brushRef="#br0">151 76 24575,'-4'-1'0,"-2"1"0,-2-3 0,1 1 0,0-1 0,3 0 0,1 2 0,1 0 0,0 1 0,0-1 0,-2 1 0,0-1 0,-1 1 0,0-1 0,0 1 0,1 0 0,1 0 0,0 0 0,1 0 0,1 0 0,0 0 0,0 0 0,-2 0 0,-1 0 0,-2 0 0,-4 1 0,-1-1 0,1 1 0,2-1 0,3 1 0,2-2 0,2 0 0,2-2 0,2 2 0,0-2 0,0 1 0,3-2 0,-1 1 0,1-1 0,-2 1 0,1 1 0,-1 0 0,0 0 0,0 0 0,0 2 0,-1-1 0,0 0 0,1 0 0,0 0 0,1 0 0,-2 0 0,-1 1 0,0 0 0,-2 0 0,-2 1 0,-1 0 0,-3 2 0,2-2 0,-1 1 0,-1-1 0,-1 1 0,-2 0 0,1 0 0,1 0 0,1 0 0,2-1 0,1 0 0,2-1 0,1-1 0,2 0 0,0-1 0,0 1 0,1 0 0,-1 0 0,2 0 0,1 0 0,0 1 0,0-1 0,-2 1 0,-3 0 0,-3 1 0,-1-1 0,-1 1 0,2 0 0,2-1 0,0 0 0,-1 1 0,0-1 0,0 0 0,1 0 0,-2 0 0,0 0 0,-3 0 0,1-1 0,2 1 0,1 0 0,2 0 0,1 1 0,2 0 0,0 1 0,-1-1 0,0 0 0,1 0 0,-2-1 0,1 0 0,-1 0 0,0 0 0,2 0 0,4 1 0,2 1 0,5 1 0,-1 1 0,-1-1 0,-3 0 0,-4-1 0,-3-1 0,-1 0 0,1 0 0,-1 0 0,0 0 0,0 0 0,0 2 0,0 0 0,0 2 0,1 1 0,1 0 0,-1 0 0,2-1 0,-2-1 0,1-1 0,-1 0 0,-1-1 0,0-1 0,0 0 0,-1-1 0,-2-2 0,0 1 0,-2-2 0,-2 1 0,1 1 0,-3-2 0,2 2 0,0-1 0,1 0 0,1 1 0,-1-1 0,3 2 0,-1-2 0,2 2 0,0-1 0,1 1 0,-1-1 0,0-1 0,0-1 0,0 0 0,0 1 0,1 0 0,-1 1 0,1 1 0,0-1 0,0-1 0,0 0 0,1 0 0,0 1 0,1-2 0,1 0 0,0 0 0,2 0 0,-1 1 0,0-1 0,-1 2 0,1-2 0,-1 2 0,1-2 0,-1 1 0,1-1 0,0 0 0,1 0 0,0 0 0,-1 1 0,-1 0 0,0 1 0,-2 0 0,1 1 0,-1-1 0,-4 2 0,1 0 0,-3 0 0,2 1 0,0-1 0,2 0 0,0 0 0,0-1 0,5-2 0,0 0 0,4-3 0,-1 3 0,2-2 0,-1 1 0,-1 1 0,0 0 0,-4 1 0,1 1 0,-3 0 0,-1 1 0,0 2 0,-1 0 0,0 1 0,0-1 0,1 1 0,-1-1 0,1-1 0,0 0 0,-1-2 0,-2-1 0,-1 0 0,-3-3 0,0 1 0,0-1 0,2 1 0,2 1 0,1 1 0,1 1 0,4-1 0,2 0 0,6-1 0,1 1 0,-4 1 0,-1 0 0,-4 0 0,-1 0 0,0 0 0,-1 0 0,0 0 0,2 0 0,0 0 0,1 0 0,-2 0 0,1 1 0,-2-1 0,0 0 0,0 0 0,1 0 0,2 0 0,2 0 0,-1 0 0,1 0 0,-3 1 0,-2-1 0,1 0 0,2 2 0,1 0 0,4 0 0,-1 2 0,-2-3 0,-1 1 0,-3-1 0,0 0 0,-2 0 0,2 0 0,0 0 0,0 1 0,1 0 0,-1-1 0,0 0 0,0 0 0,-1 0 0,0-1 0,0 1 0,0-1 0,0 0 0,-3-2 0,-1 0 0,-3-2 0,-1 0 0,-2 0 0,0 2 0,1 0 0,1 0 0,2 2 0,1 0 0,0 0 0,0 0 0,0 0 0,0 0 0,2 0 0,0 0 0,-1 0 0,2 0 0,-2 0 0,0 0 0,1 0 0,0 0 0,0 0 0,0 1 0,0-1 0,0 1 0,-1 0 0,-1 0 0,0 1 0,0-1 0,0 0 0,2 0 0,-1 0 0,1-1 0,0 1 0,0-1 0,2 0 0,-2 1 0,1 0 0,-1 0 0,1 1 0,0-1 0,-1 1 0,0 2 0,-3 2 0,2-1 0,0 1 0,3-3 0,-1-2 0,4-3 0,-1 0 0,5-3 0,-1 2 0,2 0 0,0 0 0,-1 1 0,0 1 0,-4 0 0,0 1 0,-1 0 0,-1-1 0,1 1 0,0 0 0,-1 0 0,1 0 0,-1 0 0,0 0 0,0 0 0,1-1 0,0 1 0,0 0 0,1-1 0,0 1 0,1-1 0,-1 0 0,0 1 0,-1-1 0,-1 1 0,-1-1 0,-3 0 0,-1 0 0,-3 0 0,0 0 0,2 0 0,0 0 0,1 0 0,2 1 0,0-1 0,1 1 0,0-2 0,-1 0 0,0 0 0,0-1 0,1 0 0,0 2 0,0 0 0,0 1 0,-1-1 0,-2-1 0,0 0 0,-1 0 0,0 0 0,3 1 0,0 0 0,3 3 0,1 0 0,1 3 0,2-1 0,0-1 0,-1-1 0,-4-1 0,-4 0 0,-3 2 0,-1-1 0,-1 1 0,1-1 0,1 1 0,1-2 0,7 1 0,1-2 0,3 0 0,1 1 0,-2-1 0,1 0 0,-3 0 0,0 0 0,1 1 0,1 1 0,1 1 0,2 1 0,-1 0 0,-2-1 0,-4-4 0,-5-3 0,-5-4 0,-1 2 0,-3-1 0,2 3 0,-2 0 0,6 3 0,3-1 0,3 2 0,1-1 0,-1-1 0,1 1 0,0-1 0,0 1 0,5 1 0,1 0 0,5 1 0,1 1 0,-2-1 0,0 0 0,-3 0 0,-2 0 0,-1-1 0,-1 1 0,0-1 0,0 0 0,-1 0 0,2 1 0,-1 0 0,1-1 0,1 1 0,0-1 0,0 1 0,2 0 0,0-1 0,0 1 0,0 0 0,-1-1 0,-1 1 0,-1-1 0,0 1 0,-2-1 0,1 0 0,-2 1 0,1-1 0,-1 1 0,-1 0 0,0 0 0,0 0 0,0 1 0,1-1 0,-2 0 0,3-1 0,-1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29:19.974"/>
    </inkml:context>
    <inkml:brush xml:id="br0">
      <inkml:brushProperty name="width" value="0.025" units="cm"/>
      <inkml:brushProperty name="height" value="0.025" units="cm"/>
      <inkml:brushProperty name="color" value="#4E5A5F"/>
    </inkml:brush>
  </inkml:definitions>
  <inkml:trace contextRef="#ctx0" brushRef="#br0">81 155 24575,'-2'0'0,"1"0"0,-2 0 0,0 0 0,-1 0 0,1 0 0,1 0 0,0 1 0,0-1 0,0 0 0,0 0 0,1 1 0,-1-1 0,0 0 0,0 0 0,1 0 0,0 0 0,0 0 0,0 0 0,0 0 0,0 1 0,-1-1 0,2 0 0,-1 0 0,-1 0 0,1 0 0,-1 0 0,0 0 0,1 1 0,-1-1 0,0 0 0,-1 0 0,1 0 0,-1 1 0,1-1 0,1 0 0,-1 0 0,0 0 0,1 0 0,-1 0 0,1 0 0,0 0 0,0 0 0,-1 0 0,0 0 0,0 1 0,2-2 0,1 0 0,1-1 0,0 1 0,-1 0 0,1 0 0,-1 1 0,1-1 0,-1 0 0,0 1 0,0 0 0,0-1 0,-1 1 0,2-1 0,0 1 0,1-1 0,0 0 0,0 1 0,-1 0 0,-1 0 0,0 0 0,1 0 0,1 0 0,2-1 0,-2 1 0,4 0 0,-3-1 0,1 1 0,-3-1 0,1 1 0,-2 0 0,1 0 0,0-1 0,0 1 0,-1 0 0,1 0 0,0 0 0,1 0 0,3-1 0,-3 1 0,3-1 0,-3 1 0,1 0 0,0-1 0,1 1 0,-2-1 0,2 0 0,-2 1 0,0 0 0,1-1 0,-1 1 0,0-1 0,-1 1 0,1 0 0,-1-1 0,0 0 0,1 1 0,0-1 0,0 1 0,-1-1 0,1 1 0,-1-1 0,0 0 0,1 1 0,-1-1 0,0 1 0,0-1 0,0 1 0,0 0 0,0-1 0,0 1 0,1-1 0,0 0 0,0-1 0,0 1 0,-1 0 0,-1 1 0,-3 1 0,-2-1 0,-2 2 0,1-1 0,-3 0 0,-1 0 0,-3-1 0,0 1 0,1-1 0,3 0 0,4 1 0,1-1 0,2-1 0,1 0 0,0-2 0,1 1 0,0-1 0,1 0 0,-1 1 0,2-1 0,-1 1 0,-1 0 0,1 1 0,-1 0 0,1 0 0,-1 0 0,1 0 0,-1 0 0,1 0 0,0 0 0,0 0 0,-1 0 0,1 0 0,0 0 0,1 1 0,-1-1 0,1 1 0,-1-1 0,1 0 0,-2 0 0,1 1 0,-2 0 0,2 0 0,-1-1 0,2 1 0,0 0 0,0-1 0,1 1 0,-1-1 0,0 1 0,-1-1 0,1 1 0,-1-1 0,0 1 0,-1-1 0,0 1 0,1 0 0,0 0 0,2-1 0,-1 1 0,1-1 0,0 0 0,1 1 0,0 0 0,1-1 0,0 1 0,0-1 0,-2 1 0,0 0 0,-3-1 0,3 1 0,-1 0 0,2-1 0,-1 1 0,0 0 0,0 0 0,-1-1 0,-1 1 0,-6 1 0,1 0 0,-5 1 0,1-1 0,-3 1 0,-1 0 0,-1-1 0,1 0 0,0 0 0,1-1 0,-1 1 0,1 0 0,0 0 0,3-1 0,-3 1 0,0 0 0,-7 0 0,1 1 0,-1-1 0,5 0 0,2-1 0,4 0 0,2 0 0,1 0 0,3-1 0,4-2 0,-1 0 0,4-1 0,-4 1 0,3 1 0,-3 1 0,1 0 0,0 1 0,-1 0 0,-1-1 0,1 1 0,-1 0 0,-1 0 0,1-1 0,-1 1 0,0 0 0,0 0 0,1 0 0,0 0 0,0 0 0,0-1 0,-1 1 0,0 0 0,0 0 0,0 0 0,0 0 0,1 0 0,-2 0 0,2 0 0,0 0 0,0 0 0,0 0 0,-1 0 0,0 0 0,1 1 0,0-1 0,1 0 0,0 0 0,3 0 0,1 1 0,4 0 0,-1 1 0,-2-1 0,-3-1 0,-3 0 0,-1 0 0,1 0 0,1 0 0,0 1 0,1-1 0,0 0 0,0 0 0,2 0 0,-2 0 0,2 0 0,-2 0 0,1 0 0,-1 0 0,-1 0 0,0 0 0,-2 0 0,0 0 0,0 0 0,1 0 0,0 0 0,-1 0 0,2-1 0,-1 1 0,1 0 0,1-1 0,-1 1 0,0-1 0,-1 1 0,-1 0 0,0 0 0,2-1 0,-2 1 0,3-1 0,-1 1 0,0-1 0,-1 1 0,0 0 0,0-1 0,1 1 0,1-1 0,0 1 0,-1-1 0,-1 1 0,-1-1 0,2 0 0,0 1 0,2-1 0,0 0 0,0 0 0,-1 0 0,0 0 0,-2 1 0,-1 0 0,0 0 0,0 0 0,0 0 0,1 0 0,0 0 0,-1 0 0,0 0 0,1-1 0,-1 1 0,1 0 0,-1 0 0,0-1 0,0 1 0,0 0 0,1 0 0,0 0 0,0 0 0,-1-1 0,1 0 0,0 1 0,0-1 0,-1 0 0,-1 1 0,0-1 0,-1 0 0,0 0 0,0 0 0,-1 1 0,1-1 0,-1 0 0,-2 0 0,-5 0 0,-2 0 0,-2 0 0,2 0 0,4 0 0,1 1 0,4 0 0,-1 0 0,2 0 0,0 0 0,2-3 0,3 0 0,2-3 0,2 1 0,-2 0 0,0 1 0,-2 2 0,0 1 0,0 0 0,1 0 0,1 0 0,0 0 0,0 1 0,0-1 0,-2 1 0,-1 0 0,-3 0 0,-2 2 0,-1 0 0,-1 1 0,0-1 0,1 0 0,0 0 0,1 0 0,1-2 0,4-1 0,2-1 0,3-2 0,-2 2 0,0 0 0,-3 1 0,1 0 0,-2 1 0,0 0 0,-1 0 0,0-1 0,0 2 0,0-1 0,0 0 0,0 1 0,-1 0 0,0 0 0,2 1 0,-2-1 0,1 0 0,0 0 0,1-1 0,-1-1 0,0 0 0,0 1 0,-1-1 0,0 0 0,1 0 0,0 0 0,1 1 0,1 0 0,-1 0 0,2 0 0,-1 1 0,0 0 0,0 1 0,1 0 0,0 0 0,-2-1 0,0-1 0,-1 0 0,-1-2 0,-1-1 0,1 1 0,-1-3 0,0 1 0,0 0 0,1 0 0,-1 1 0,1 1 0,0 1 0,0 1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29:23.967"/>
    </inkml:context>
    <inkml:brush xml:id="br0">
      <inkml:brushProperty name="width" value="0.025" units="cm"/>
      <inkml:brushProperty name="height" value="0.025" units="cm"/>
      <inkml:brushProperty name="color" value="#4E5A5F"/>
    </inkml:brush>
  </inkml:definitions>
  <inkml:trace contextRef="#ctx0" brushRef="#br0">19 11 24575,'-1'-1'0,"-1"-1"0,2 1 0,-1 1 0,-1-1 0,0 0 0,0 0 0,-1 0 0,2 0 0,-1 0 0,1 0 0,0 1 0,1 2 0,0-1 0,1 1 0,0-1 0,-1-1 0,0 1 0,0 0 0,0 0 0,1 0 0,-1 0 0,0 0 0,0 0 0,0 1 0,1 0 0,-1-1 0,0 1 0,1-1 0,-1 0 0,1 0 0,-1 0 0,0 0 0,0 0 0,0 0 0,0 0 0,1-1 0,-1 1 0,0 0 0,1-1 0,-1 1 0,0 0 0,0 0 0,0 0 0,0-1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29:51.968"/>
    </inkml:context>
    <inkml:brush xml:id="br0">
      <inkml:brushProperty name="width" value="0.025" units="cm"/>
      <inkml:brushProperty name="height" value="0.025" units="cm"/>
      <inkml:brushProperty name="color" value="#9C734E"/>
    </inkml:brush>
  </inkml:definitions>
  <inkml:trace contextRef="#ctx0" brushRef="#br0">44 55 24575,'0'-3'0,"0"1"0,-1 0 0,1 2 0,-1-3 0,1 1 0,-2-3 0,1 1 0,0-1 0,0 2 0,0 1 0,1 0 0,0 1 0,0-1 0,-1-1 0,1 1 0,0-1 0,-1 0 0,1 1 0,-1 0 0,1 1 0,0 0 0,-1 0 0,1 0 0,0 3 0,-1-2 0,0 3 0,0-2 0,1 0 0,0 0 0,0 0 0,0 1 0,-1 0 0,1 1 0,-2 3 0,1 3 0,-1 0 0,0 2 0,1-2 0,0-3 0,0 0 0,1-3 0,-1-2 0,1-1 0,0-1 0,0-2 0,-1-1 0,0-2 0,0-1 0,0 1 0,1-1 0,-1 2 0,1 0 0,-1 0 0,1 2 0,0 1 0,-1 1 0,1 1 0,0 1 0,-1 1 0,1 1 0,0-2 0,0 1 0,0 0 0,0 0 0,0 1 0,0-1 0,0 1 0,0 0 0,0 1 0,0-1 0,0 1 0,0-1 0,1-1 0,-1 1 0,0-2 0,0 1 0,0-1 0,-1-4 0,1 1 0,0-2 0,-1 2 0,1 0 0,0 0 0,-1 0 0,1 1 0,0 0 0,0 1 0,0-1 0,-1 0 0,1 0 0,0 0 0,-1 0 0,1-1 0,-1 0 0,0 0 0,1 1 0,0 0 0,0 0 0,0 0 0,0 0 0,0 0 0,0 0 0,0 0 0,0 1 0,1-1 0,0 1 0,0 0 0,1 0 0,-1 0 0,1 0 0,-1 1 0,1 0 0,1 0 0,1 0 0,-1 1 0,3 0 0,-1 0 0,1 1 0,-1-1 0,-1 0 0,-2-2 0,0 0 0,-1-1 0,0-1 0,2-2 0,-2 0 0,2 0 0,-2 1 0,1 0 0,-1 1 0,-1 1 0,0 0 0,-1 2 0,0 0 0,-1 0 0,0 0 0,1 0 0,-1-1 0,1 1 0,0-1 0,-1 1 0,1-1 0,-1 0 0,1 0 0,0 0 0,0 0 0,0 0 0,0 0 0,-1 1 0,0-1 0,1 1 0,-1-1 0,0 0 0,0 1 0,1-1 0,-1 0 0,0 0 0,0 1 0,-1-1 0,2 0 0,-1 0 0,0 1 0,-1-1 0,1 1 0,-2-1 0,2 1 0,-2-1 0,2 1 0,0-1 0,1 0 0,3-1 0,0-1 0,0 1 0,0 0 0,0 0 0,0 0 0,0-1 0,0 1 0,0 1 0,0-1 0,-1 1 0,0 0 0,0 0 0,1 0 0,0-1 0,0 1 0,1-1 0,0 0 0,1 0 0,-2 2 0,0-1 0,-2 2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29:55.624"/>
    </inkml:context>
    <inkml:brush xml:id="br0">
      <inkml:brushProperty name="width" value="0.025" units="cm"/>
      <inkml:brushProperty name="height" value="0.025" units="cm"/>
      <inkml:brushProperty name="color" value="#9C734E"/>
    </inkml:brush>
  </inkml:definitions>
  <inkml:trace contextRef="#ctx0" brushRef="#br0">86 82 24575,'-6'-5'0,"0"0"0,-3-2 0,0 0 0,-2-2 0,2 2 0,0 1 0,5 3 0,1 0 0,1 2 0,0-1 0,0 1 0,0-1 0,0 0 0,0 0 0,2 1 0,-1 0 0,0 0 0,1-1 0,-1 1 0,0-2 0,-1 2 0,1-1 0,1 0 0,3 8 0,-1-2 0,4 8 0,-1-6 0,0 2 0,0-1 0,0 1 0,-1-3 0,-1 0 0,-2-3 0,1 0 0,-2-1 0,1 0 0,-1-4 0,1 1 0,1-3 0,-2 1 0,1 0 0,0 1 0,0 0 0,-1 1 0,0 0 0,0 1 0,1 0 0,0 1 0,0 1 0,2 0 0,-2 0 0,1 1 0,0 1 0,-1 0 0,1 1 0,-1-1 0,1 0 0,-1-1 0,1 0 0,-1-1 0,0-1 0,-1-1 0,0-2 0,1-1 0,0 0 0,-1 1 0,1 0 0,-1 0 0,1 1 0,-1 0 0,1 1 0,-1-1 0,1 1 0,-1 0 0,1 2 0,3 1 0,1 3 0,0-2 0,0 0 0,-3-2 0,-1-3 0,-1-2 0,-1-2 0,0-1 0,0 2 0,-1-2 0,1 2 0,0-1 0,0 2 0,0 1 0,0 0 0,1 2 0,0 1 0,-1 1 0,1 0 0,-1 2 0,1-1 0,0 0 0,0-1 0,0 1 0,1-1 0,-1 1 0,0 0 0,1 0 0,-1 1 0,0 0 0,0-1 0,0-1 0,1 0 0,-1-1 0,1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30:20.014"/>
    </inkml:context>
    <inkml:brush xml:id="br0">
      <inkml:brushProperty name="width" value="0.025" units="cm"/>
      <inkml:brushProperty name="height" value="0.025" units="cm"/>
      <inkml:brushProperty name="color" value="#4D4C62"/>
    </inkml:brush>
  </inkml:definitions>
  <inkml:trace contextRef="#ctx0" brushRef="#br0">9 84 24575,'2'0'0,"0"-1"0,-1 1 0,1 0 0,-1 0 0,0-1 0,1 1 0,1-1 0,0 1 0,0-1 0,0 1 0,-1-1 0,0 1 0,-1-1 0,1 1 0,-1-1 0,0 1 0,0 0 0,1 0 0,0-1 0,1 1 0,0 0 0,0-1 0,0 1 0,2-1 0,0 0 0,0 1 0,0-1 0,2 1 0,-2-1 0,-1 0 0,-1 0 0,-1 1 0,-1 0 0,0 0 0,1 0 0,0-1 0,0 1 0,-1 0 0,1-1 0,-1 1 0,1 0 0,0 0 0,3-1 0,2 0 0,0 0 0,-2 0 0,-2 1 0,-2 0 0,0 0 0,1-1 0,0 0 0,0 0 0,0 0 0,1 0 0,-1 1 0,-1-1 0,0 1 0,-3 1 0,0 0 0,-4 2 0,3-2 0,-1 0 0,-1 1 0,1-2 0,0 1 0,0 0 0,-1-1 0,1 0 0,0 1 0,0-1 0,1-1 0,-2 1 0,1-1 0,0 1 0,0-1 0,1 1 0,-1 0 0,0 0 0,0 0 0,-1-1 0,0 1 0,0 0 0,3 0 0,0 0 0,0 0 0,1 0 0,-1 0 0,0 0 0,-1-1 0,0 1 0,2-1 0,1 0 0,1-1 0,0 1 0,0 0 0,1 0 0,-1 0 0,1 0 0,1 0 0,0 0 0,0 0 0,0 0 0,2 0 0,0 1 0,1-1 0,0 1 0,-2-1 0,-1 1 0,-1-1 0,0 1 0,-1 0 0,0 0 0,2 0 0,0-1 0,1 1 0,0-1 0,2 0 0,-2 0 0,-1 1 0,0 0 0,-2 0 0,-1 0 0,-1 1 0,0 1 0,-2 0 0,-1 0 0,-1 1 0,1-2 0,-2 1 0,2-1 0,-1 0 0,1 0 0,0-1 0,1 1 0,0-1 0,-1 1 0,0-1 0,-6 0 0,2-1 0,-3 0 0,3 1 0,2-1 0,2 1 0,1-2 0,0 1 0,-2-3 0,0 1 0,1 0 0,2 1 0,1 1 0,1 0 0,1 1 0,3 0 0,3-1 0,2 1 0,1 0 0,-1 1 0,-1 0 0,-3-1 0,-2 1 0,-1-1 0,0 0 0,-1 0 0,1 0 0,1 1 0,1 0 0,1-1 0,-1 1 0,-1 0 0,1 0 0,-1-1 0,-1 1 0,-1-1 0,1 1 0,-1-1 0,0 1 0,1-1 0,2 2 0,3 1 0,4 0 0,0 1 0,2-1 0,-5-1 0,-1 1 0,-3-2 0,-1 0 0,-1 0 0,-2-2 0,0 1 0,-1-2 0,-1-1 0,-2-2 0,-4-3 0,-3-1 0,-1-1 0,2 3 0,1 2 0,4 2 0,2 1 0,1 1 0,2 0 0,-1 1 0,4 0 0,0 0 0,6 3 0,0 1 0,4 1 0,-1 1 0,-2 0 0,0-1 0,-5-2 0,-1-1 0,-3-2 0,-1-1 0,0-3 0,-1-2 0,-1 0 0,1 0 0,0 1 0,0 1 0,1 1 0,-1 1 0,1 2 0,1 2 0,0 0 0,1 0 0,-2-1 0,1 1 0,0-1 0,1 2 0,0-1 0,0 0 0,0 0 0,1 0 0,-1 0 0,1 0 0,0 1 0,-1-1 0,1 0 0,0 1 0,0-1 0,1 0 0,-1 0 0,-1-1 0,-1-1 0,0 1 0,0-1 0,-1-1 0,0 0 0,0-1 0,1-1 0,-1 0 0,-1-1 0,1 0 0,-2-2 0,2 1 0,-2 0 0,1 0 0,0 2 0,0 1 0,3 1 0,-1 3 0,1 1 0,0 0 0,0 1 0,0-1 0,0 0 0,0 1 0,1-2 0,-2 0 0,0 0 0,1-1 0,-2-1 0,1 0 0,-1 0 0,1 1 0,0 0 0,1 0 0,0 0 0,-1 0 0,1 0 0,-1-1 0,0 1 0,0-1 0,0-1 0,-1 0 0,-1-2 0,-1-1 0,1 1 0,-1-1 0,0 1 0,0-1 0,0 1 0,1 0 0,-1 0 0,1 0 0,0 2 0,0-1 0,1 2 0,-1-1 0,1 0 0,0 0 0,-1 0 0,1 0 0,-1 0 0,1 0 0,-1 0 0,1 0 0,1 3 0,0-1 0,0 3 0,0-2 0,0-1 0,1 1 0,-2-2 0,1 1 0,0 1 0,0 0 0,1 0 0,0 1 0,1 1 0,0-2 0,0 0 0,-2-1 0,0 0 0,-1 0 0,1 0 0,-1 0 0,0 0 0,0 1 0,0-1 0,0 0 0,0 0 0,0 0 0,1 0 0,-1 0 0,0 0 0,0 0 0,0 1 0,0 0 0,0-1 0,0 0 0,0 1 0,0-1 0,0 1 0,0 0 0,0 0 0,0-1 0,0 1 0,0 0 0,0 0 0,0 0 0,0 0 0,0-1 0,0 0 0,0 0 0,1 1 0,-1-1 0,0 0 0,0 0 0,0 0 0,-1-1 0,1 1 0,-2 0 0,2-1 0,-1 0 0,-2 0 0,0 1 0,0-1 0,-2 1 0,2-1 0,0 0 0,1 0 0,0 0 0,0 0 0,-1 0 0,1 0 0,-2 0 0,1 0 0,-1 0 0,0 0 0,1-1 0,0 1 0,1 0 0,0-1 0,-1 1 0,1 0 0,-1 0 0,1 0 0,0 0 0,0 0 0,0 0 0,0 0 0,0 0 0,1 0 0,-2 0 0,0 0 0,-1 0 0,-2 0 0,3 0 0,0-1 0,1 1 0,1 0 0,-1-1 0,1 1 0,0 0 0,0-1 0,0 1 0,0 0 0,0 0 0,-1 0 0,0-1 0,0 1 0,-1-1 0,0 1 0,0-1 0,1 1 0,0 0 0,0 0 0,-1 0 0,1 0 0,0 0 0,1 0 0,0-1 0,0 1 0,0 0 0,1 0 0,-1 0 0,0 0 0,0 0 0,0 0 0,1-1 0,-1 1 0,0 0 0,0 0 0,0 0 0,-1 0 0,1 0 0,0 0 0,-2 0 0,-1-1 0,0 0 0,0 1 0,2-1 0,0 1 0,1-1 0,1 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23T03:30:32.321"/>
    </inkml:context>
    <inkml:brush xml:id="br0">
      <inkml:brushProperty name="width" value="0.025" units="cm"/>
      <inkml:brushProperty name="height" value="0.025" units="cm"/>
      <inkml:brushProperty name="color" value="#4D4C62"/>
    </inkml:brush>
  </inkml:definitions>
  <inkml:trace contextRef="#ctx0" brushRef="#br0">384 18 24575,'3'-1'0,"1"0"0,0-1 0,0 0 0,-1 0 0,-1 1 0,0 0 0,0 1 0,0-2 0,0 2 0,0-1 0,0 0 0,-1 1 0,0-1 0,1 1 0,-2 0 0,1-1 0,0 1 0,0-1 0,0 1 0,0 0 0,0 0 0,0 0 0,0-1 0,0 1 0,-3 1 0,-1 0 0,-2 1 0,1-1 0,1 0 0,1-1 0,-1 1 0,2-1 0,-1 0 0,0 1 0,1-1 0,-1 1 0,0-1 0,-1 1 0,2-1 0,-3 1 0,1 0 0,0-1 0,0 1 0,1-1 0,0 0 0,1 0 0,0 0 0,-1 0 0,-2 1 0,1-1 0,-1 1 0,2-1 0,0 0 0,1 0 0,-1 1 0,-1-1 0,2 0 0,-2 0 0,1 0 0,1 0 0,-1 0 0,1 0 0,0 0 0,0 0 0,0 1 0,-1-1 0,0 0 0,0 0 0,-1 0 0,0 0 0,0 0 0,1 1 0,1-1 0,0 0 0,0 0 0,0 0 0,-1 0 0,0 0 0,-1 0 0,0 0 0,1 1 0,0-1 0,0 0 0,0 0 0,0 0 0,1 1 0,-1-1 0,-1 1 0,0 0 0,-1 0 0,2 0 0,-2 0 0,0 0 0,0 0 0,1 0 0,0-1 0,0 1 0,0 0 0,0 0 0,2-1 0,4-1 0,1 0 0,0-1 0,0 2 0,-1-1 0,0 1 0,-2-1 0,1 1 0,1 0 0,0-1 0,1 0 0,2 0 0,-1 0 0,1 0 0,1 0 0,-1 0 0,0 0 0,-3 0 0,-1 1 0,-1-1 0,1 1 0,-1 0 0,0 0 0,1-1 0,0 1 0,0-1 0,1 1 0,-1 0 0,-1-1 0,2 0 0,-2 0 0,1 1 0,-1 0 0,1-1 0,0 0 0,0 0 0,0 0 0,0 1 0,-1-1 0,0 1 0,1-1 0,-1 1 0,1-1 0,0 1 0,2 1 0,0-1 0,0 1 0,1-1 0,-2 0 0,2 0 0,-2 0 0,0-1 0,-1 1 0,-1-1 0,1 1 0,0 0 0,1 1 0,-1-1 0,-1 0 0,1 1 0,1-1 0,0 1 0,1 0 0,-2-1 0,-1 1 0,0 0 0,0 1 0,0 0 0,0 1 0,0-1 0,-1 1 0,1-1 0,-1 0 0,1 0 0,-1 1 0,1-1 0,-1-1 0,1 0 0,0-3 0,0 0 0,2-2 0,-1-1 0,0 1 0,1-1 0,-2 2 0,0 1 0,-1 2 0,1 3 0,-1 0 0,1 2 0,0-2 0,-1 0 0,1-2 0,0 0 0,-1-3 0,1 1 0,-1 0 0,0 0 0,0 0 0,0-1 0,1 0 0,-1 1 0,1 0 0,-3 0 0,1 2 0,-2-1 0,1 0 0,0 0 0,-1 0 0,-1 0 0,-1 1 0,0-1 0,1 1 0,2-1 0,-1 0 0,1 1 0,-1-1 0,1 1 0,-1-1 0,0 1 0,-1-1 0,1 0 0,-1 0 0,0 1 0,0 0 0,0-1 0,0 1 0,0-1 0,-1 1 0,1-1 0,-1 1 0,3-1 0,-1 1 0,1-1 0,-1 1 0,-1-1 0,0 1 0,-2-1 0,-1 0 0,0 1 0,1-1 0,1 0 0,0 0 0,3 0 0,-1 0 0,2 1 0,-1-1 0,1 0 0,0 0 0,-1 0 0,-2 1 0,1-1 0,0 0 0,-1 1 0,2-1 0,-1 0 0,1 1 0,-1-1 0,0 1 0,0 0 0,0-1 0,-1 1 0,0-1 0,1 1 0,0 0 0,2-1 0,-2 1 0,0-1 0,-1 2 0,-2-1 0,2 0 0,-1 0 0,1 1 0,1-2 0,-1 1 0,0 0 0,1 0 0,1 0 0,-1 0 0,1 0 0,-1-1 0,1 1 0,0-1 0,-1 1 0,2 0 0,-1-1 0,2 0 0,-2 0 0,1 0 0,-1 1 0,1-1 0,-1 1 0,0-1 0,1 1 0,0-1 0,0 1 0,-1-1 0,1 1 0,-1 0 0,1-1 0,-1 0 0,0 1 0,0 0 0,-1 0 0,0 1 0,1-1 0,-2 0 0,1 1 0,0-1 0,0 1 0,2-1 0,-1-1 0,1 1 0,-1 0 0,-1 0 0,1 0 0,0 0 0,0 0 0,-1 0 0,2 0 0,-1-1 0,1 1 0,0-1 0,-1 1 0,1-1 0,-1 1 0,1-1 0,0 1 0,0-1 0,0 0 0,-1 1 0,0 0 0,0 0 0,0 0 0,1 0 0,-1 0 0,0 0 0,0 1 0,0-2 0,0 1 0,1 0 0,0 0 0,0-1 0,0 0 0,1 0 0,-1 1 0,-1 0 0,1 0 0,0-1 0,-1 1 0,1 0 0,-2 0 0,2 0 0,-2 1 0,2-1 0,-1-1 0,1 1 0,-1 0 0,1 0 0,0-1 0,0 1 0,0-1 0,0 0 0,0 1 0,0-1 0,0 1 0,1-1 0,-1 0 0,0 0 0,1 1 0,-1-1 0,0 1 0,-1-1 0,0 1 0,0 0 0,0 1 0,1-2 0,-1 0 0,1 1 0,0-1 0,0 1 0,0 0 0,0-1 0,0 1 0,1-1 0,-2 1 0,1 0 0,0-1 0,-1 1 0,1 1 0,0-1 0,0 0 0,0-1 0,0 1 0,0-1 0,1 1 0,-1-1 0,1 1 0,-1 0 0,0-1 0,0 1 0,0-1 0,1 0 0,-1 1 0,0-1 0,0 1 0,0-1 0,1 1 0,-1-1 0,0 0 0,1 0 0,-1 1 0,1-1 0,-1 0 0,-2 0 0,2 1 0,-2-1 0,1 0 0,1 0 0,-1 0 0,1 0 0,0 0 0,0 0 0,1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3DCD7-3A2F-F442-8E0E-CE9B0E0899A4}" type="datetimeFigureOut">
              <a:rPr lang="en-US" smtClean="0"/>
              <a:t>8/22/21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065AD-3860-894D-94CD-8F4DF3EAE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83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446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Sarco</a:t>
            </a:r>
            <a:r>
              <a:rPr lang="en-US" dirty="0"/>
              <a:t>- from the Greek</a:t>
            </a:r>
            <a:r>
              <a:rPr lang="en-US" baseline="0" dirty="0"/>
              <a:t> </a:t>
            </a:r>
            <a:r>
              <a:rPr lang="en-US" baseline="0" dirty="0" err="1"/>
              <a:t>Sarx</a:t>
            </a:r>
            <a:r>
              <a:rPr lang="en-US" baseline="0" dirty="0"/>
              <a:t> (flesh)</a:t>
            </a:r>
            <a:endParaRPr lang="en-US" dirty="0"/>
          </a:p>
          <a:p>
            <a:endParaRPr lang="en-US" dirty="0"/>
          </a:p>
          <a:p>
            <a:r>
              <a:rPr lang="en-US" dirty="0"/>
              <a:t>“striated” does not equal “skeletal”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Striated = striped, layered</a:t>
            </a:r>
          </a:p>
          <a:p>
            <a:r>
              <a:rPr lang="en-US" dirty="0"/>
              <a:t>Several hundred</a:t>
            </a:r>
            <a:r>
              <a:rPr lang="en-US" baseline="0" dirty="0"/>
              <a:t> nuclei/cell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049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Satellite cells (yellow cell in the myofiber) are stem cells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31701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73324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1200" kern="120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Myofibril  is smallest structure within one muscle fiber that demonstrates cross striations.  </a:t>
            </a:r>
          </a:p>
          <a:p>
            <a:endParaRPr lang="en-US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dArk</a:t>
            </a:r>
            <a:r>
              <a:rPr lang="en-US" dirty="0"/>
              <a:t>, </a:t>
            </a:r>
            <a:r>
              <a:rPr lang="en-US" dirty="0" err="1"/>
              <a:t>lIght</a:t>
            </a:r>
            <a:r>
              <a:rPr lang="en-US" dirty="0"/>
              <a:t>, Myosin/Middle</a:t>
            </a:r>
          </a:p>
          <a:p>
            <a:endParaRPr lang="en-US" dirty="0"/>
          </a:p>
          <a:p>
            <a:r>
              <a:rPr lang="en-US" dirty="0"/>
              <a:t>Actin goes from Z line to edge of H band</a:t>
            </a:r>
          </a:p>
          <a:p>
            <a:r>
              <a:rPr lang="en-US" dirty="0"/>
              <a:t>Myosin</a:t>
            </a:r>
            <a:r>
              <a:rPr lang="en-US" baseline="0" dirty="0"/>
              <a:t> goes from A band to A band</a:t>
            </a:r>
          </a:p>
          <a:p>
            <a:endParaRPr lang="en-US" baseline="0" dirty="0"/>
          </a:p>
          <a:p>
            <a:r>
              <a:rPr lang="en-US" baseline="0" dirty="0"/>
              <a:t>Binding of calcium shifts things (troponin), exposing binding sites so myosin can bind to actin. Myosin pulls actin fibers together. Z lines move together! H bands are obliterated!</a:t>
            </a:r>
          </a:p>
          <a:p>
            <a:endParaRPr lang="en-US" baseline="0" dirty="0"/>
          </a:p>
          <a:p>
            <a:r>
              <a:rPr lang="en-US" baseline="0" dirty="0"/>
              <a:t>We don’t have time to discuss this in more detail but you will in physiology.</a:t>
            </a:r>
            <a:endParaRPr lang="en-US" dirty="0"/>
          </a:p>
          <a:p>
            <a:endParaRPr lang="en-US" dirty="0"/>
          </a:p>
          <a:p>
            <a:r>
              <a:rPr lang="en-US" dirty="0"/>
              <a:t>More detail: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F (fibrous) actin composed of G</a:t>
            </a:r>
            <a:r>
              <a:rPr lang="en-US" sz="1200" kern="1200" baseline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 (globular) actin</a:t>
            </a:r>
            <a:endParaRPr lang="en-US" sz="1200" kern="12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3877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1200" kern="120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Myofibril  is smallest structure within one muscle fiber that demonstrates cross striations.  </a:t>
            </a:r>
          </a:p>
          <a:p>
            <a:endParaRPr lang="en-US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dArk</a:t>
            </a:r>
            <a:r>
              <a:rPr lang="en-US" dirty="0"/>
              <a:t>, </a:t>
            </a:r>
            <a:r>
              <a:rPr lang="en-US" dirty="0" err="1"/>
              <a:t>lIght</a:t>
            </a:r>
            <a:r>
              <a:rPr lang="en-US" dirty="0"/>
              <a:t>, Myosin/Middle</a:t>
            </a:r>
          </a:p>
          <a:p>
            <a:endParaRPr lang="en-US" dirty="0"/>
          </a:p>
          <a:p>
            <a:r>
              <a:rPr lang="en-US" dirty="0"/>
              <a:t>Actin goes from Z line to edge of H band</a:t>
            </a:r>
          </a:p>
          <a:p>
            <a:r>
              <a:rPr lang="en-US" dirty="0"/>
              <a:t>Myosin</a:t>
            </a:r>
            <a:r>
              <a:rPr lang="en-US" baseline="0" dirty="0"/>
              <a:t> goes from A band to A band</a:t>
            </a:r>
          </a:p>
          <a:p>
            <a:endParaRPr lang="en-US" baseline="0" dirty="0"/>
          </a:p>
          <a:p>
            <a:r>
              <a:rPr lang="en-US" baseline="0" dirty="0"/>
              <a:t>Binding of calcium shifts things (troponin), exposing binding sites so myosin can bind to actin. Myosin pulls actin fibers together. Z lines move together! H bands are obliterated!</a:t>
            </a:r>
          </a:p>
          <a:p>
            <a:endParaRPr lang="en-US" baseline="0" dirty="0"/>
          </a:p>
          <a:p>
            <a:r>
              <a:rPr lang="en-US" baseline="0" dirty="0"/>
              <a:t>We don’t have time to discuss this in more detail but you will in physiology.</a:t>
            </a:r>
            <a:endParaRPr lang="en-US" dirty="0"/>
          </a:p>
          <a:p>
            <a:endParaRPr lang="en-US" dirty="0"/>
          </a:p>
          <a:p>
            <a:r>
              <a:rPr lang="en-US" dirty="0"/>
              <a:t>More detail: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F (fibrous) actin composed of G</a:t>
            </a:r>
            <a:r>
              <a:rPr lang="en-US" sz="1200" kern="1200" baseline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 (globular) actin</a:t>
            </a:r>
            <a:endParaRPr lang="en-US" sz="1200" kern="12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92788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66188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2829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61404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6614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SR surrounds</a:t>
            </a:r>
            <a:r>
              <a:rPr lang="en-US" baseline="0" dirty="0"/>
              <a:t> each MYOFIBRIL!!!</a:t>
            </a:r>
          </a:p>
          <a:p>
            <a:endParaRPr lang="en-US" dirty="0"/>
          </a:p>
          <a:p>
            <a:r>
              <a:rPr lang="en-US" dirty="0"/>
              <a:t>SR</a:t>
            </a:r>
            <a:r>
              <a:rPr lang="en-US" baseline="0" dirty="0"/>
              <a:t> = network of cisterns/tubules that hold calcium (which you need for contraction)</a:t>
            </a:r>
          </a:p>
          <a:p>
            <a:r>
              <a:rPr lang="en-US" baseline="0" dirty="0"/>
              <a:t>SR forms “collars” at AI junctions</a:t>
            </a:r>
          </a:p>
          <a:p>
            <a:endParaRPr lang="en-US" baseline="0" dirty="0"/>
          </a:p>
          <a:p>
            <a:r>
              <a:rPr lang="en-US" baseline="0" dirty="0"/>
              <a:t>ER normally is a series of smooth tubes that makes lipids and steroids, breaks down toxins and drugs, and stores steroids and 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031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“collars” are separated by T-tubules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4308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=</a:t>
            </a:r>
            <a:r>
              <a:rPr lang="en-US" baseline="0" dirty="0"/>
              <a:t> intercalated disk = DIAGNOSTIC</a:t>
            </a:r>
          </a:p>
          <a:p>
            <a:r>
              <a:rPr lang="en-US" baseline="0" dirty="0"/>
              <a:t>N = nucleus ONE PER CELL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53961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4215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6677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51419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2469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8570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01086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065AD-3860-894D-94CD-8F4DF3EAE44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498956-D3BB-7346-BA67-28D2ACEECE4C}" type="datetime1">
              <a:rPr lang="en-US" smtClean="0"/>
              <a:t>8/22/21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602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E199F3-FB4F-AE4B-AD2C-2FFB97248407}" type="datetime1">
              <a:rPr lang="en-US" smtClean="0"/>
              <a:t>8/22/21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3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00CC41A-3B80-6542-B93B-75A6DE2598A0}" type="datetime1">
              <a:rPr lang="en-US" smtClean="0"/>
              <a:t>8/22/21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5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B09952-C1C5-FB4C-B821-5FDC45799F7B}" type="datetime1">
              <a:rPr lang="en-US" smtClean="0"/>
              <a:t>8/22/21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75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3261052-26BA-A04D-9B2F-C729CED6B3DD}" type="datetime1">
              <a:rPr lang="en-US" smtClean="0"/>
              <a:t>8/22/21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407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5292B5-9EA7-AD40-A68E-DA90BFCFB32F}" type="datetime1">
              <a:rPr lang="en-US" smtClean="0"/>
              <a:t>8/22/21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38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16ABA6-45DA-174E-9B0E-66EE509914CD}" type="datetime1">
              <a:rPr lang="en-US" smtClean="0"/>
              <a:t>8/22/21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905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4842A-3381-9040-8A53-C4E0CDE8701C}" type="datetime1">
              <a:rPr lang="en-US" smtClean="0"/>
              <a:t>8/22/21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996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D0A610-B9FE-8A49-8A6D-FC09F36FAB8F}" type="datetime1">
              <a:rPr lang="en-US" smtClean="0"/>
              <a:t>8/22/21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839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0B3F80-00D6-9E45-826B-F62CAAD00384}" type="datetime1">
              <a:rPr lang="en-US" smtClean="0"/>
              <a:t>8/22/21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2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34510F-BD49-9349-B8B6-8D0BE80DBAD6}" type="datetime1">
              <a:rPr lang="en-US" smtClean="0"/>
              <a:t>8/22/21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8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498956-D3BB-7346-BA67-28D2ACEECE4C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8/22/21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908668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E199F3-FB4F-AE4B-AD2C-2FFB97248407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8/22/21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9501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00CC41A-3B80-6542-B93B-75A6DE2598A0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8/22/21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87361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B09952-C1C5-FB4C-B821-5FDC45799F7B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8/22/21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99064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3261052-26BA-A04D-9B2F-C729CED6B3DD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8/22/21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20461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5292B5-9EA7-AD40-A68E-DA90BFCFB32F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8/22/21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62111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16ABA6-45DA-174E-9B0E-66EE509914CD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8/22/21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67591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4842A-3381-9040-8A53-C4E0CDE8701C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8/22/21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4166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D0A610-B9FE-8A49-8A6D-FC09F36FAB8F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8/22/21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38548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0B3F80-00D6-9E45-826B-F62CAAD00384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8/22/21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52390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34510F-BD49-9349-B8B6-8D0BE80DBAD6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8/22/21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9626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770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0752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.xml"/><Relationship Id="rId5" Type="http://schemas.openxmlformats.org/officeDocument/2006/relationships/image" Target="../media/image7.png"/><Relationship Id="rId4" Type="http://schemas.openxmlformats.org/officeDocument/2006/relationships/customXml" Target="../ink/ink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gLKqNxvfgcU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8.xml"/><Relationship Id="rId18" Type="http://schemas.openxmlformats.org/officeDocument/2006/relationships/image" Target="../media/image23.png"/><Relationship Id="rId26" Type="http://schemas.openxmlformats.org/officeDocument/2006/relationships/image" Target="../media/image27.png"/><Relationship Id="rId39" Type="http://schemas.openxmlformats.org/officeDocument/2006/relationships/customXml" Target="../ink/ink21.xml"/><Relationship Id="rId21" Type="http://schemas.openxmlformats.org/officeDocument/2006/relationships/customXml" Target="../ink/ink12.xml"/><Relationship Id="rId34" Type="http://schemas.openxmlformats.org/officeDocument/2006/relationships/image" Target="../media/image31.png"/><Relationship Id="rId42" Type="http://schemas.openxmlformats.org/officeDocument/2006/relationships/image" Target="../media/image35.png"/><Relationship Id="rId47" Type="http://schemas.openxmlformats.org/officeDocument/2006/relationships/customXml" Target="../ink/ink25.xml"/><Relationship Id="rId50" Type="http://schemas.openxmlformats.org/officeDocument/2006/relationships/image" Target="../media/image39.png"/><Relationship Id="rId55" Type="http://schemas.openxmlformats.org/officeDocument/2006/relationships/customXml" Target="../ink/ink29.xml"/><Relationship Id="rId7" Type="http://schemas.openxmlformats.org/officeDocument/2006/relationships/customXml" Target="../ink/ink5.xml"/><Relationship Id="rId2" Type="http://schemas.openxmlformats.org/officeDocument/2006/relationships/image" Target="../media/image14.png"/><Relationship Id="rId16" Type="http://schemas.openxmlformats.org/officeDocument/2006/relationships/image" Target="../media/image22.png"/><Relationship Id="rId29" Type="http://schemas.openxmlformats.org/officeDocument/2006/relationships/customXml" Target="../ink/ink16.xml"/><Relationship Id="rId11" Type="http://schemas.openxmlformats.org/officeDocument/2006/relationships/customXml" Target="../ink/ink7.xml"/><Relationship Id="rId24" Type="http://schemas.openxmlformats.org/officeDocument/2006/relationships/image" Target="../media/image26.png"/><Relationship Id="rId32" Type="http://schemas.openxmlformats.org/officeDocument/2006/relationships/image" Target="../media/image30.png"/><Relationship Id="rId37" Type="http://schemas.openxmlformats.org/officeDocument/2006/relationships/customXml" Target="../ink/ink20.xml"/><Relationship Id="rId40" Type="http://schemas.openxmlformats.org/officeDocument/2006/relationships/image" Target="../media/image34.png"/><Relationship Id="rId45" Type="http://schemas.openxmlformats.org/officeDocument/2006/relationships/customXml" Target="../ink/ink24.xml"/><Relationship Id="rId53" Type="http://schemas.openxmlformats.org/officeDocument/2006/relationships/customXml" Target="../ink/ink28.xml"/><Relationship Id="rId5" Type="http://schemas.openxmlformats.org/officeDocument/2006/relationships/customXml" Target="../ink/ink4.xml"/><Relationship Id="rId10" Type="http://schemas.openxmlformats.org/officeDocument/2006/relationships/image" Target="../media/image19.png"/><Relationship Id="rId19" Type="http://schemas.openxmlformats.org/officeDocument/2006/relationships/customXml" Target="../ink/ink11.xml"/><Relationship Id="rId31" Type="http://schemas.openxmlformats.org/officeDocument/2006/relationships/customXml" Target="../ink/ink17.xml"/><Relationship Id="rId44" Type="http://schemas.openxmlformats.org/officeDocument/2006/relationships/image" Target="../media/image36.png"/><Relationship Id="rId52" Type="http://schemas.openxmlformats.org/officeDocument/2006/relationships/image" Target="../media/image40.png"/><Relationship Id="rId4" Type="http://schemas.openxmlformats.org/officeDocument/2006/relationships/image" Target="../media/image16.png"/><Relationship Id="rId9" Type="http://schemas.openxmlformats.org/officeDocument/2006/relationships/customXml" Target="../ink/ink6.xml"/><Relationship Id="rId14" Type="http://schemas.openxmlformats.org/officeDocument/2006/relationships/image" Target="../media/image21.png"/><Relationship Id="rId22" Type="http://schemas.openxmlformats.org/officeDocument/2006/relationships/image" Target="../media/image25.png"/><Relationship Id="rId27" Type="http://schemas.openxmlformats.org/officeDocument/2006/relationships/customXml" Target="../ink/ink15.xml"/><Relationship Id="rId30" Type="http://schemas.openxmlformats.org/officeDocument/2006/relationships/image" Target="../media/image29.png"/><Relationship Id="rId35" Type="http://schemas.openxmlformats.org/officeDocument/2006/relationships/customXml" Target="../ink/ink19.xml"/><Relationship Id="rId43" Type="http://schemas.openxmlformats.org/officeDocument/2006/relationships/customXml" Target="../ink/ink23.xml"/><Relationship Id="rId48" Type="http://schemas.openxmlformats.org/officeDocument/2006/relationships/image" Target="../media/image38.png"/><Relationship Id="rId56" Type="http://schemas.openxmlformats.org/officeDocument/2006/relationships/image" Target="../media/image42.png"/><Relationship Id="rId8" Type="http://schemas.openxmlformats.org/officeDocument/2006/relationships/image" Target="../media/image18.png"/><Relationship Id="rId51" Type="http://schemas.openxmlformats.org/officeDocument/2006/relationships/customXml" Target="../ink/ink27.xml"/><Relationship Id="rId3" Type="http://schemas.openxmlformats.org/officeDocument/2006/relationships/customXml" Target="../ink/ink3.xml"/><Relationship Id="rId12" Type="http://schemas.openxmlformats.org/officeDocument/2006/relationships/image" Target="../media/image20.png"/><Relationship Id="rId17" Type="http://schemas.openxmlformats.org/officeDocument/2006/relationships/customXml" Target="../ink/ink10.xml"/><Relationship Id="rId25" Type="http://schemas.openxmlformats.org/officeDocument/2006/relationships/customXml" Target="../ink/ink14.xml"/><Relationship Id="rId33" Type="http://schemas.openxmlformats.org/officeDocument/2006/relationships/customXml" Target="../ink/ink18.xml"/><Relationship Id="rId38" Type="http://schemas.openxmlformats.org/officeDocument/2006/relationships/image" Target="../media/image33.png"/><Relationship Id="rId46" Type="http://schemas.openxmlformats.org/officeDocument/2006/relationships/image" Target="../media/image37.png"/><Relationship Id="rId20" Type="http://schemas.openxmlformats.org/officeDocument/2006/relationships/image" Target="../media/image24.png"/><Relationship Id="rId41" Type="http://schemas.openxmlformats.org/officeDocument/2006/relationships/customXml" Target="../ink/ink22.xml"/><Relationship Id="rId54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5" Type="http://schemas.openxmlformats.org/officeDocument/2006/relationships/customXml" Target="../ink/ink9.xml"/><Relationship Id="rId23" Type="http://schemas.openxmlformats.org/officeDocument/2006/relationships/customXml" Target="../ink/ink13.xml"/><Relationship Id="rId28" Type="http://schemas.openxmlformats.org/officeDocument/2006/relationships/image" Target="../media/image28.png"/><Relationship Id="rId36" Type="http://schemas.openxmlformats.org/officeDocument/2006/relationships/image" Target="../media/image32.png"/><Relationship Id="rId49" Type="http://schemas.openxmlformats.org/officeDocument/2006/relationships/customXml" Target="../ink/ink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48" t="62646" b="84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5314271"/>
            <a:ext cx="9144000" cy="1543729"/>
          </a:xfrm>
          <a:prstGeom prst="rect">
            <a:avLst/>
          </a:prstGeom>
          <a:gradFill flip="none" rotWithShape="1">
            <a:gsLst>
              <a:gs pos="62000">
                <a:schemeClr val="bg1">
                  <a:alpha val="80000"/>
                </a:schemeClr>
              </a:gs>
              <a:gs pos="100000">
                <a:schemeClr val="bg1">
                  <a:alpha val="19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688955" y="5460656"/>
            <a:ext cx="5769265" cy="838371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rgbClr val="981B8F"/>
                </a:solidFill>
                <a:cs typeface="Helvetica"/>
              </a:rPr>
              <a:t>Muscle Tissue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56199" y="6038478"/>
            <a:ext cx="7034778" cy="672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  <a:cs typeface="Helvetica Light"/>
              </a:rPr>
              <a:t>Kristine Krafts, M.D.</a:t>
            </a:r>
          </a:p>
        </p:txBody>
      </p:sp>
    </p:spTree>
    <p:extLst>
      <p:ext uri="{BB962C8B-B14F-4D97-AF65-F5344CB8AC3E}">
        <p14:creationId xmlns:p14="http://schemas.microsoft.com/office/powerpoint/2010/main" val="4038908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Muscle Tissue Lecture Objectives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547688" y="1852176"/>
            <a:ext cx="8027995" cy="3682831"/>
          </a:xfrm>
        </p:spPr>
        <p:txBody>
          <a:bodyPr>
            <a:noAutofit/>
          </a:bodyPr>
          <a:lstStyle/>
          <a:p>
            <a:r>
              <a:rPr lang="en-US" sz="2800" dirty="0"/>
              <a:t>Describe, compare, and contrast the histologic structure of the three types of muscle, as seen with the light and electron microscope.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For skeletal muscle, know what the following terms mean: myofiber, myofibril, myofilament.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Describe, compare, and contrast the structure and organization of the sarcomere in skeletal vs. cardiac muscle, including the banding pattern, transverse tubules, and sarcoplasmic reticulum.</a:t>
            </a:r>
          </a:p>
        </p:txBody>
      </p:sp>
    </p:spTree>
    <p:extLst>
      <p:ext uri="{BB962C8B-B14F-4D97-AF65-F5344CB8AC3E}">
        <p14:creationId xmlns:p14="http://schemas.microsoft.com/office/powerpoint/2010/main" val="98158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Muscle Tissue Lecture Objectives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551438" y="1757899"/>
            <a:ext cx="8022074" cy="3756917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Describe the unique structural features of smooth muscle which distinguish it from skeletal and cardiac muscle.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Describe the connective tissue sheaths that surround skeletal muscle.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Compare the ability of the three types of muscle to regenerate.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57584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Muscle Tissue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891434" y="2443073"/>
            <a:ext cx="3475431" cy="298818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Introduction 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Skeletal muscle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Cardiac muscle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Smooth muscle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06053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Muscle Tissue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891434" y="2443073"/>
            <a:ext cx="3475431" cy="298818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Introduction </a:t>
            </a:r>
          </a:p>
          <a:p>
            <a:pPr marL="0" indent="0">
              <a:spcBef>
                <a:spcPts val="1800"/>
              </a:spcBef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82712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Fun facts about muscle terminology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618113" y="1607495"/>
            <a:ext cx="8022074" cy="4475507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“</a:t>
            </a:r>
            <a:r>
              <a:rPr lang="en-US" sz="2800" dirty="0" err="1"/>
              <a:t>Sarco</a:t>
            </a:r>
            <a:r>
              <a:rPr lang="en-US" sz="2800" dirty="0"/>
              <a:t>-” is from the Greek </a:t>
            </a:r>
            <a:r>
              <a:rPr lang="en-US" sz="2800" i="1" dirty="0" err="1"/>
              <a:t>sarx</a:t>
            </a:r>
            <a:r>
              <a:rPr lang="en-US" sz="2800" dirty="0"/>
              <a:t> (flesh)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“</a:t>
            </a:r>
            <a:r>
              <a:rPr lang="en-US" sz="2800" dirty="0" err="1"/>
              <a:t>Myo</a:t>
            </a:r>
            <a:r>
              <a:rPr lang="en-US" sz="2800" dirty="0"/>
              <a:t>-” is from the Greek </a:t>
            </a:r>
            <a:r>
              <a:rPr lang="en-US" sz="2800" i="1" dirty="0" err="1"/>
              <a:t>mys</a:t>
            </a:r>
            <a:r>
              <a:rPr lang="en-US" sz="2800" dirty="0"/>
              <a:t> (muscle)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Muscle cells are longer than they are wide, so they are also called “fibers”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There are three types of muscle cells: smooth, skeletal and cardiac. Smooth muscle cells are non-striated; skeletal and cardiac muscle cells are striated.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58083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44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Muscle types and activity </a:t>
            </a:r>
          </a:p>
        </p:txBody>
      </p:sp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0"/>
                    </a14:imgEffect>
                    <a14:imgEffect>
                      <a14:saturation sat="165000"/>
                    </a14:imgEffect>
                    <a14:imgEffect>
                      <a14:brightnessContrast contras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873" b="2403"/>
          <a:stretch>
            <a:fillRect/>
          </a:stretch>
        </p:blipFill>
        <p:spPr bwMode="auto">
          <a:xfrm>
            <a:off x="152400" y="838200"/>
            <a:ext cx="88900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8198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Muscle Tissue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891434" y="2443073"/>
            <a:ext cx="3475431" cy="298818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Introduction 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Skeletal muscle</a:t>
            </a:r>
          </a:p>
        </p:txBody>
      </p:sp>
    </p:spTree>
    <p:extLst>
      <p:ext uri="{BB962C8B-B14F-4D97-AF65-F5344CB8AC3E}">
        <p14:creationId xmlns:p14="http://schemas.microsoft.com/office/powerpoint/2010/main" val="3614990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278" y="6054373"/>
            <a:ext cx="8229600" cy="60072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Skeletal muscle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8" t="18007" r="2742" b="51661"/>
          <a:stretch/>
        </p:blipFill>
        <p:spPr bwMode="auto">
          <a:xfrm rot="16200000">
            <a:off x="1923191" y="1121722"/>
            <a:ext cx="5376987" cy="4277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83117" y="2045597"/>
            <a:ext cx="2122725" cy="1798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</a:rPr>
              <a:t>Abundant eosinophilic cytoplasm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138752" y="2703906"/>
            <a:ext cx="1143914" cy="705249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 txBox="1">
            <a:spLocks/>
          </p:cNvSpPr>
          <p:nvPr/>
        </p:nvSpPr>
        <p:spPr>
          <a:xfrm>
            <a:off x="6885445" y="2097728"/>
            <a:ext cx="2122725" cy="1798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</a:rPr>
              <a:t>Peripheral nuclei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5891289" y="2739327"/>
            <a:ext cx="1527507" cy="536136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8049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48" t="60659" b="847"/>
          <a:stretch/>
        </p:blipFill>
        <p:spPr bwMode="auto">
          <a:xfrm rot="16200000">
            <a:off x="1829941" y="843159"/>
            <a:ext cx="5644540" cy="4463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278" y="6054373"/>
            <a:ext cx="8229600" cy="60072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Skeletal muscle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99826" y="641827"/>
            <a:ext cx="2122725" cy="1798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</a:rPr>
              <a:t>Cells are long, unbranched tubes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821281" y="2088943"/>
            <a:ext cx="852159" cy="116981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 txBox="1">
            <a:spLocks/>
          </p:cNvSpPr>
          <p:nvPr/>
        </p:nvSpPr>
        <p:spPr>
          <a:xfrm>
            <a:off x="135009" y="3000152"/>
            <a:ext cx="2122725" cy="1798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</a:rPr>
              <a:t>Peripheral, flattened nuclei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888117" y="3643117"/>
            <a:ext cx="2122043" cy="75202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/>
          </p:cNvSpPr>
          <p:nvPr/>
        </p:nvSpPr>
        <p:spPr>
          <a:xfrm>
            <a:off x="7021275" y="1297571"/>
            <a:ext cx="2122725" cy="1798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</a:rPr>
              <a:t>Can just barely see striations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5315481" y="1623017"/>
            <a:ext cx="1869389" cy="516061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5350918" y="1842265"/>
            <a:ext cx="1869389" cy="516061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0884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uscle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11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5691" y="227815"/>
            <a:ext cx="3472453" cy="6277881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633848" y="4856370"/>
            <a:ext cx="842218" cy="28663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262923" y="1397000"/>
            <a:ext cx="2032000" cy="918308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214076" y="2881924"/>
            <a:ext cx="1944078" cy="117230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3243385" y="2989385"/>
            <a:ext cx="2256691" cy="1279770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54009" y="2633851"/>
            <a:ext cx="34387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bunch of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0960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fascicles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74616" y="517768"/>
            <a:ext cx="3106615" cy="889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What’s in an actual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skeletal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0960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muscle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?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3497385" y="4923692"/>
            <a:ext cx="2549769" cy="341923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59157" y="3860867"/>
            <a:ext cx="356576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Each fascicle is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composed of a bunch of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0960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muscle cells (myofibers)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97243" y="5488421"/>
            <a:ext cx="41063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Each muscle cell contains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bunch of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0960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myofibrils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3841263" y="5881077"/>
            <a:ext cx="3329352" cy="236415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473939" y="4822092"/>
            <a:ext cx="2309446" cy="13677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8529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38244" y="4779502"/>
            <a:ext cx="651651" cy="23396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 descr="skeletal musc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5700" y="0"/>
            <a:ext cx="4268755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24473" y="2336306"/>
            <a:ext cx="799561" cy="2351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498484" y="2885102"/>
            <a:ext cx="709872" cy="235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633848" y="4856370"/>
            <a:ext cx="842218" cy="28663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5128753" y="2466566"/>
            <a:ext cx="1142314" cy="1086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"/>
          <p:cNvSpPr txBox="1">
            <a:spLocks/>
          </p:cNvSpPr>
          <p:nvPr/>
        </p:nvSpPr>
        <p:spPr>
          <a:xfrm>
            <a:off x="313557" y="3617663"/>
            <a:ext cx="2049398" cy="166207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0960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Perimysium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Connective tissue that surrounds each fascicle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2367328" y="3606800"/>
            <a:ext cx="1314703" cy="281817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/>
          <p:cNvSpPr txBox="1">
            <a:spLocks/>
          </p:cNvSpPr>
          <p:nvPr/>
        </p:nvSpPr>
        <p:spPr>
          <a:xfrm>
            <a:off x="5576873" y="2681265"/>
            <a:ext cx="2920419" cy="221086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4904889" y="4531494"/>
            <a:ext cx="1083980" cy="329699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/>
          <p:cNvSpPr txBox="1">
            <a:spLocks/>
          </p:cNvSpPr>
          <p:nvPr/>
        </p:nvSpPr>
        <p:spPr>
          <a:xfrm>
            <a:off x="6245949" y="2242228"/>
            <a:ext cx="2172960" cy="166207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0960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Epimysium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Dense layer of connective tissue that surrounds entire muscle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6434768" y="3915578"/>
            <a:ext cx="2564213" cy="221086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5937462" y="3879820"/>
            <a:ext cx="2553395" cy="195310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09601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0960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Endomysium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Delicate connective tissue that surrounds each muscle cell</a:t>
            </a: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19490" y="282238"/>
            <a:ext cx="3151212" cy="147391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Connective tissue surrounds the cells, fascicles, and entire muscle.</a:t>
            </a:r>
          </a:p>
        </p:txBody>
      </p:sp>
    </p:spTree>
    <p:extLst>
      <p:ext uri="{BB962C8B-B14F-4D97-AF65-F5344CB8AC3E}">
        <p14:creationId xmlns:p14="http://schemas.microsoft.com/office/powerpoint/2010/main" val="637434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Content Placeholder 3" descr="F010_008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0" t="15662" r="54312" b="62598"/>
          <a:stretch/>
        </p:blipFill>
        <p:spPr>
          <a:xfrm>
            <a:off x="986225" y="1181243"/>
            <a:ext cx="7166164" cy="5335588"/>
          </a:xfrm>
        </p:spPr>
      </p:pic>
      <p:sp>
        <p:nvSpPr>
          <p:cNvPr id="6" name="Rectangle 5"/>
          <p:cNvSpPr/>
          <p:nvPr/>
        </p:nvSpPr>
        <p:spPr>
          <a:xfrm>
            <a:off x="3910662" y="5530606"/>
            <a:ext cx="1168905" cy="108191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487364" y="497355"/>
            <a:ext cx="1262971" cy="108191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500849" y="1720389"/>
            <a:ext cx="1027806" cy="6316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863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Myofibrils have stripes (striations)</a:t>
            </a:r>
          </a:p>
        </p:txBody>
      </p:sp>
    </p:spTree>
    <p:extLst>
      <p:ext uri="{BB962C8B-B14F-4D97-AF65-F5344CB8AC3E}">
        <p14:creationId xmlns:p14="http://schemas.microsoft.com/office/powerpoint/2010/main" val="3786781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30554" y="152400"/>
            <a:ext cx="8610600" cy="1265238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2800" dirty="0">
                <a:solidFill>
                  <a:schemeClr val="tx1"/>
                </a:solidFill>
              </a:rPr>
              <a:t>Q. What is it that makes that super-specific 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repeating pattern of light and dark bands?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8400" y="1684338"/>
            <a:ext cx="6324600" cy="454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6705600" y="2971800"/>
            <a:ext cx="1447800" cy="457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82567" y="5895645"/>
            <a:ext cx="3229599" cy="7428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818781" y="5013171"/>
            <a:ext cx="1325220" cy="1290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87553" y="3209981"/>
            <a:ext cx="756447" cy="7428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95750" y="3932107"/>
            <a:ext cx="167751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Thin (actin) filaments</a:t>
            </a: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203809" y="5025302"/>
            <a:ext cx="21434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Thick (myosin) filaments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335973" y="4500134"/>
            <a:ext cx="989844" cy="192976"/>
          </a:xfrm>
          <a:prstGeom prst="straightConnector1">
            <a:avLst/>
          </a:prstGeom>
          <a:ln w="38100" cmpd="sng">
            <a:solidFill>
              <a:srgbClr val="E054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383006" y="5503648"/>
            <a:ext cx="1079534" cy="141538"/>
          </a:xfrm>
          <a:prstGeom prst="straightConnector1">
            <a:avLst/>
          </a:prstGeom>
          <a:ln w="38100" cmpd="sng">
            <a:solidFill>
              <a:srgbClr val="E054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7142163" y="4456993"/>
            <a:ext cx="1684364" cy="457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2068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30554" y="152400"/>
            <a:ext cx="8610600" cy="1265238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2800" dirty="0">
                <a:solidFill>
                  <a:schemeClr val="tx1"/>
                </a:solidFill>
              </a:rPr>
              <a:t>A. The arrangement of thick and thin myofilaments!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8400" y="1684338"/>
            <a:ext cx="6324600" cy="454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6705600" y="2971800"/>
            <a:ext cx="1447800" cy="457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82567" y="5895645"/>
            <a:ext cx="3229599" cy="7428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818781" y="5013171"/>
            <a:ext cx="1325220" cy="1290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87553" y="3209981"/>
            <a:ext cx="756447" cy="7428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595750" y="3932107"/>
            <a:ext cx="167751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Thin (actin) filaments</a:t>
            </a: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203809" y="5025302"/>
            <a:ext cx="21434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Thick (myosin) filaments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335973" y="4500134"/>
            <a:ext cx="989844" cy="192976"/>
          </a:xfrm>
          <a:prstGeom prst="straightConnector1">
            <a:avLst/>
          </a:prstGeom>
          <a:ln w="38100" cmpd="sng">
            <a:solidFill>
              <a:srgbClr val="E054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383006" y="5503648"/>
            <a:ext cx="1079534" cy="141538"/>
          </a:xfrm>
          <a:prstGeom prst="straightConnector1">
            <a:avLst/>
          </a:prstGeom>
          <a:ln w="38100" cmpd="sng">
            <a:solidFill>
              <a:srgbClr val="E054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7142163" y="4456993"/>
            <a:ext cx="1684364" cy="457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EAB4528-EB34-E641-B46F-11A2A2E7FACD}"/>
              </a:ext>
            </a:extLst>
          </p:cNvPr>
          <p:cNvGrpSpPr/>
          <p:nvPr/>
        </p:nvGrpSpPr>
        <p:grpSpPr>
          <a:xfrm>
            <a:off x="1445091" y="1104011"/>
            <a:ext cx="834840" cy="2663280"/>
            <a:chOff x="1445091" y="1104011"/>
            <a:chExt cx="834840" cy="266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7BE2EFEE-513E-9B43-814B-580182753E6F}"/>
                    </a:ext>
                  </a:extLst>
                </p14:cNvPr>
                <p14:cNvContentPartPr/>
                <p14:nvPr/>
              </p14:nvContentPartPr>
              <p14:xfrm>
                <a:off x="1445091" y="1104011"/>
                <a:ext cx="834840" cy="26632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7BE2EFEE-513E-9B43-814B-580182753E6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427091" y="1086371"/>
                  <a:ext cx="870480" cy="269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C3CB7157-25E1-1848-8939-EB43070F5B31}"/>
                    </a:ext>
                  </a:extLst>
                </p14:cNvPr>
                <p14:cNvContentPartPr/>
                <p14:nvPr/>
              </p14:nvContentPartPr>
              <p14:xfrm>
                <a:off x="1935771" y="3727331"/>
                <a:ext cx="324360" cy="176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C3CB7157-25E1-1848-8939-EB43070F5B3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917771" y="3709331"/>
                  <a:ext cx="360000" cy="53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920835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10600" cy="1265238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200" dirty="0">
                <a:solidFill>
                  <a:schemeClr val="tx1"/>
                </a:solidFill>
              </a:rPr>
              <a:t>When muscles contract, sarcomeres shorten!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69755" y="1870126"/>
            <a:ext cx="6324600" cy="2659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818780" y="3288381"/>
            <a:ext cx="1325220" cy="1290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87553" y="1579271"/>
            <a:ext cx="756447" cy="7428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627105" y="2227214"/>
            <a:ext cx="167751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Thin (actin) filaments</a:t>
            </a: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235164" y="3320409"/>
            <a:ext cx="21434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Thick (myosin) filaments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367328" y="2795241"/>
            <a:ext cx="989844" cy="192976"/>
          </a:xfrm>
          <a:prstGeom prst="straightConnector1">
            <a:avLst/>
          </a:prstGeom>
          <a:ln w="38100" cmpd="sng">
            <a:solidFill>
              <a:srgbClr val="E054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414361" y="3798755"/>
            <a:ext cx="1079534" cy="141538"/>
          </a:xfrm>
          <a:prstGeom prst="straightConnector1">
            <a:avLst/>
          </a:prstGeom>
          <a:ln w="38100" cmpd="sng">
            <a:solidFill>
              <a:srgbClr val="E054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507428" y="5019675"/>
            <a:ext cx="1572144" cy="0"/>
          </a:xfrm>
          <a:prstGeom prst="straightConnector1">
            <a:avLst/>
          </a:prstGeom>
          <a:ln w="38100" cmpd="sng">
            <a:solidFill>
              <a:srgbClr val="E054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400037" y="5019675"/>
            <a:ext cx="1572144" cy="0"/>
          </a:xfrm>
          <a:prstGeom prst="straightConnector1">
            <a:avLst/>
          </a:prstGeom>
          <a:ln w="38100" cmpd="sng">
            <a:solidFill>
              <a:srgbClr val="E054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2116485" y="5354398"/>
            <a:ext cx="6380811" cy="12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Actin filaments get pulled toward each other.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The distance between the Z lines shortens,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and the H band disappears.</a:t>
            </a:r>
          </a:p>
        </p:txBody>
      </p:sp>
    </p:spTree>
    <p:extLst>
      <p:ext uri="{BB962C8B-B14F-4D97-AF65-F5344CB8AC3E}">
        <p14:creationId xmlns:p14="http://schemas.microsoft.com/office/powerpoint/2010/main" val="24627147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6-08-25 at 1.24.04 PM.png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4096" y="521038"/>
            <a:ext cx="6337084" cy="4730073"/>
          </a:xfrm>
          <a:prstGeom prst="rect">
            <a:avLst/>
          </a:prstGeom>
        </p:spPr>
      </p:pic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394489" y="5691804"/>
            <a:ext cx="8432038" cy="83691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 dirty="0">
                <a:solidFill>
                  <a:schemeClr val="tx1"/>
                </a:solidFill>
              </a:rPr>
              <a:t>Check out this video to see how the sarcomere shortens! 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https://</a:t>
            </a:r>
            <a:r>
              <a:rPr lang="en-US" sz="2800" dirty="0" err="1">
                <a:solidFill>
                  <a:schemeClr val="tx1"/>
                </a:solidFill>
              </a:rPr>
              <a:t>youtu.be</a:t>
            </a:r>
            <a:r>
              <a:rPr lang="en-US" sz="2800" dirty="0">
                <a:solidFill>
                  <a:schemeClr val="tx1"/>
                </a:solidFill>
              </a:rPr>
              <a:t>/U2TSaz8-yNQ</a:t>
            </a:r>
          </a:p>
        </p:txBody>
      </p:sp>
    </p:spTree>
    <p:extLst>
      <p:ext uri="{BB962C8B-B14F-4D97-AF65-F5344CB8AC3E}">
        <p14:creationId xmlns:p14="http://schemas.microsoft.com/office/powerpoint/2010/main" val="143321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159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Sarcomere and bands</a:t>
            </a:r>
          </a:p>
        </p:txBody>
      </p:sp>
      <p:pic>
        <p:nvPicPr>
          <p:cNvPr id="24579" name="Picture 4" descr="F010_008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1567" y="1175992"/>
            <a:ext cx="8505825" cy="5121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0987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4489" y="6005404"/>
            <a:ext cx="8432038" cy="836915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200" dirty="0">
                <a:solidFill>
                  <a:schemeClr val="tx1"/>
                </a:solidFill>
              </a:rPr>
              <a:t>Skeletal muscle with A bands, I bands, Z lines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1" t="33506" r="25986" b="31049"/>
          <a:stretch/>
        </p:blipFill>
        <p:spPr bwMode="auto">
          <a:xfrm>
            <a:off x="533039" y="909432"/>
            <a:ext cx="8070966" cy="359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3245242" y="4625573"/>
            <a:ext cx="266520" cy="0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386341" y="4641252"/>
            <a:ext cx="0" cy="548797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itle 3"/>
          <p:cNvSpPr txBox="1">
            <a:spLocks/>
          </p:cNvSpPr>
          <p:nvPr/>
        </p:nvSpPr>
        <p:spPr>
          <a:xfrm>
            <a:off x="2616305" y="4986210"/>
            <a:ext cx="1538241" cy="660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chemeClr val="tx1"/>
                </a:solidFill>
              </a:rPr>
              <a:t>A band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5231947" y="4621174"/>
            <a:ext cx="553113" cy="0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529805" y="4636853"/>
            <a:ext cx="0" cy="548797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itle 3"/>
          <p:cNvSpPr txBox="1">
            <a:spLocks/>
          </p:cNvSpPr>
          <p:nvPr/>
        </p:nvSpPr>
        <p:spPr>
          <a:xfrm>
            <a:off x="4744091" y="4981811"/>
            <a:ext cx="1538241" cy="660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chemeClr val="tx1"/>
                </a:solidFill>
              </a:rPr>
              <a:t>I band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7218617" y="4601094"/>
            <a:ext cx="0" cy="548797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itle 3"/>
          <p:cNvSpPr txBox="1">
            <a:spLocks/>
          </p:cNvSpPr>
          <p:nvPr/>
        </p:nvSpPr>
        <p:spPr>
          <a:xfrm>
            <a:off x="6479935" y="4993092"/>
            <a:ext cx="1538241" cy="660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chemeClr val="tx1"/>
                </a:solidFill>
              </a:rPr>
              <a:t>Z line</a:t>
            </a:r>
          </a:p>
        </p:txBody>
      </p:sp>
    </p:spTree>
    <p:extLst>
      <p:ext uri="{BB962C8B-B14F-4D97-AF65-F5344CB8AC3E}">
        <p14:creationId xmlns:p14="http://schemas.microsoft.com/office/powerpoint/2010/main" val="3515458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519"/>
            <a:ext cx="8229600" cy="944562"/>
          </a:xfrm>
        </p:spPr>
        <p:txBody>
          <a:bodyPr/>
          <a:lstStyle/>
          <a:p>
            <a:pPr>
              <a:defRPr/>
            </a:pPr>
            <a:r>
              <a:rPr lang="en-US" dirty="0"/>
              <a:t>Sarcoplasmic reticulum   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sz="half" idx="1"/>
          </p:nvPr>
        </p:nvSpPr>
        <p:spPr>
          <a:xfrm>
            <a:off x="313554" y="2010077"/>
            <a:ext cx="3527475" cy="434028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Sarcoplasmic reticulum is the smooth endoplasmic reticulum in skeletal muscle. </a:t>
            </a:r>
          </a:p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It is specialized to sequester &amp; release calcium ions. </a:t>
            </a:r>
          </a:p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It ensheathes or surrounds each myofibril.  </a:t>
            </a:r>
          </a:p>
        </p:txBody>
      </p:sp>
      <p:pic>
        <p:nvPicPr>
          <p:cNvPr id="2867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4" t="1389" r="6322" b="29126"/>
          <a:stretch>
            <a:fillRect/>
          </a:stretch>
        </p:blipFill>
        <p:spPr>
          <a:xfrm>
            <a:off x="3793996" y="1186888"/>
            <a:ext cx="5227767" cy="5442512"/>
          </a:xfrm>
          <a:noFill/>
        </p:spPr>
      </p:pic>
      <p:cxnSp>
        <p:nvCxnSpPr>
          <p:cNvPr id="18" name="Straight Arrow Connector 17"/>
          <p:cNvCxnSpPr/>
          <p:nvPr/>
        </p:nvCxnSpPr>
        <p:spPr>
          <a:xfrm>
            <a:off x="3684252" y="2289267"/>
            <a:ext cx="1191503" cy="423357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03315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Content Placeholder 2"/>
          <p:cNvSpPr>
            <a:spLocks noGrp="1"/>
          </p:cNvSpPr>
          <p:nvPr>
            <p:ph sz="half" idx="1"/>
          </p:nvPr>
        </p:nvSpPr>
        <p:spPr>
          <a:xfrm>
            <a:off x="5549895" y="2235718"/>
            <a:ext cx="3358940" cy="308284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At each A-I band junction, a tubular invagination of the sarcolemma termed a </a:t>
            </a:r>
            <a:r>
              <a:rPr lang="en-US" sz="2400" dirty="0">
                <a:solidFill>
                  <a:srgbClr val="509601"/>
                </a:solidFill>
              </a:rPr>
              <a:t>transverse (T) tubule </a:t>
            </a:r>
            <a:r>
              <a:rPr lang="en-US" sz="2400" dirty="0">
                <a:solidFill>
                  <a:srgbClr val="000000"/>
                </a:solidFill>
              </a:rPr>
              <a:t>penetrates the muscle fiber and lies next to the surface of myofibrils.  </a:t>
            </a:r>
          </a:p>
        </p:txBody>
      </p:sp>
      <p:pic>
        <p:nvPicPr>
          <p:cNvPr id="2970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4" t="1389" r="6322" b="29126"/>
          <a:stretch>
            <a:fillRect/>
          </a:stretch>
        </p:blipFill>
        <p:spPr>
          <a:xfrm>
            <a:off x="152400" y="1447800"/>
            <a:ext cx="4976813" cy="5181600"/>
          </a:xfrm>
          <a:noFill/>
        </p:spPr>
      </p:pic>
      <p:cxnSp>
        <p:nvCxnSpPr>
          <p:cNvPr id="7" name="Straight Arrow Connector 6"/>
          <p:cNvCxnSpPr/>
          <p:nvPr/>
        </p:nvCxnSpPr>
        <p:spPr>
          <a:xfrm rot="10800000">
            <a:off x="4114800" y="3657600"/>
            <a:ext cx="1371600" cy="304800"/>
          </a:xfrm>
          <a:prstGeom prst="straightConnector1">
            <a:avLst/>
          </a:prstGeom>
          <a:ln w="38100">
            <a:solidFill>
              <a:srgbClr val="E054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 flipV="1">
            <a:off x="2590800" y="3962400"/>
            <a:ext cx="2895600" cy="2133600"/>
          </a:xfrm>
          <a:prstGeom prst="straightConnector1">
            <a:avLst/>
          </a:prstGeom>
          <a:ln w="38100">
            <a:solidFill>
              <a:srgbClr val="E054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133519"/>
            <a:ext cx="8229600" cy="944562"/>
          </a:xfrm>
        </p:spPr>
        <p:txBody>
          <a:bodyPr/>
          <a:lstStyle/>
          <a:p>
            <a:pPr>
              <a:defRPr/>
            </a:pPr>
            <a:r>
              <a:rPr lang="en-US" dirty="0"/>
              <a:t>Transverse (T) tubules</a:t>
            </a:r>
          </a:p>
        </p:txBody>
      </p:sp>
    </p:spTree>
    <p:extLst>
      <p:ext uri="{BB962C8B-B14F-4D97-AF65-F5344CB8AC3E}">
        <p14:creationId xmlns:p14="http://schemas.microsoft.com/office/powerpoint/2010/main" val="36363539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809" y="390769"/>
            <a:ext cx="8968069" cy="587130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1B290AD-F510-364B-A0C8-3849F11E1E5E}"/>
                  </a:ext>
                </a:extLst>
              </p14:cNvPr>
              <p14:cNvContentPartPr/>
              <p14:nvPr/>
            </p14:nvContentPartPr>
            <p14:xfrm>
              <a:off x="432411" y="4151411"/>
              <a:ext cx="755640" cy="88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1B290AD-F510-364B-A0C8-3849F11E1E5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9771" y="4088771"/>
                <a:ext cx="881280" cy="21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744B968-FC64-0246-A76E-29FF0E85D0F6}"/>
                  </a:ext>
                </a:extLst>
              </p14:cNvPr>
              <p14:cNvContentPartPr/>
              <p14:nvPr/>
            </p14:nvContentPartPr>
            <p14:xfrm>
              <a:off x="911571" y="4761971"/>
              <a:ext cx="2278440" cy="2026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744B968-FC64-0246-A76E-29FF0E85D0F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48931" y="4699331"/>
                <a:ext cx="2404080" cy="32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E5B6EF9-023C-E348-B815-A063356BF52A}"/>
                  </a:ext>
                </a:extLst>
              </p14:cNvPr>
              <p14:cNvContentPartPr/>
              <p14:nvPr/>
            </p14:nvContentPartPr>
            <p14:xfrm>
              <a:off x="2273823" y="5019151"/>
              <a:ext cx="183960" cy="21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E5B6EF9-023C-E348-B815-A063356BF52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237823" y="4983511"/>
                <a:ext cx="25560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D4E5D58-1823-924C-B4DB-457D3F6C8501}"/>
                  </a:ext>
                </a:extLst>
              </p14:cNvPr>
              <p14:cNvContentPartPr/>
              <p14:nvPr/>
            </p14:nvContentPartPr>
            <p14:xfrm>
              <a:off x="3231063" y="4747711"/>
              <a:ext cx="156960" cy="1166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D4E5D58-1823-924C-B4DB-457D3F6C850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195063" y="4712071"/>
                <a:ext cx="228600" cy="18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AD32B19-6406-7344-96BB-11433113EB19}"/>
                  </a:ext>
                </a:extLst>
              </p14:cNvPr>
              <p14:cNvContentPartPr/>
              <p14:nvPr/>
            </p14:nvContentPartPr>
            <p14:xfrm>
              <a:off x="3075559" y="4711643"/>
              <a:ext cx="147960" cy="165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AD32B19-6406-7344-96BB-11433113EB1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039919" y="4676003"/>
                <a:ext cx="219600" cy="8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1AA3073-730E-2447-9A22-A8E36D1BA1EF}"/>
                  </a:ext>
                </a:extLst>
              </p14:cNvPr>
              <p14:cNvContentPartPr/>
              <p14:nvPr/>
            </p14:nvContentPartPr>
            <p14:xfrm>
              <a:off x="3162679" y="4654043"/>
              <a:ext cx="102960" cy="18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1AA3073-730E-2447-9A22-A8E36D1BA1E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158359" y="4649723"/>
                <a:ext cx="11160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3941E77-A3EE-7645-88AD-84972A10BD74}"/>
                  </a:ext>
                </a:extLst>
              </p14:cNvPr>
              <p14:cNvContentPartPr/>
              <p14:nvPr/>
            </p14:nvContentPartPr>
            <p14:xfrm>
              <a:off x="3344119" y="4689683"/>
              <a:ext cx="114840" cy="435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3941E77-A3EE-7645-88AD-84972A10BD7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339799" y="4685363"/>
                <a:ext cx="123480" cy="5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E06E4A6-9CF1-5D4F-9734-B6B116A7AE2D}"/>
                  </a:ext>
                </a:extLst>
              </p14:cNvPr>
              <p14:cNvContentPartPr/>
              <p14:nvPr/>
            </p14:nvContentPartPr>
            <p14:xfrm>
              <a:off x="3129559" y="4632083"/>
              <a:ext cx="172080" cy="27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E06E4A6-9CF1-5D4F-9734-B6B116A7AE2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125239" y="4627763"/>
                <a:ext cx="18072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218FEA0E-2432-F44B-B2C8-719517B278A1}"/>
                  </a:ext>
                </a:extLst>
              </p14:cNvPr>
              <p14:cNvContentPartPr/>
              <p14:nvPr/>
            </p14:nvContentPartPr>
            <p14:xfrm>
              <a:off x="3134239" y="4631003"/>
              <a:ext cx="140400" cy="309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218FEA0E-2432-F44B-B2C8-719517B278A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129919" y="4626683"/>
                <a:ext cx="149040" cy="3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3BBCD741-24CA-7849-A4C1-C3B7802C24E5}"/>
                  </a:ext>
                </a:extLst>
              </p14:cNvPr>
              <p14:cNvContentPartPr/>
              <p14:nvPr/>
            </p14:nvContentPartPr>
            <p14:xfrm>
              <a:off x="3226759" y="4730363"/>
              <a:ext cx="136800" cy="190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3BBCD741-24CA-7849-A4C1-C3B7802C24E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222439" y="4726043"/>
                <a:ext cx="145440" cy="2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F48DD73C-15EF-7347-96E9-0EF113AAF4EA}"/>
                  </a:ext>
                </a:extLst>
              </p14:cNvPr>
              <p14:cNvContentPartPr/>
              <p14:nvPr/>
            </p14:nvContentPartPr>
            <p14:xfrm>
              <a:off x="3320719" y="4709483"/>
              <a:ext cx="86040" cy="169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F48DD73C-15EF-7347-96E9-0EF113AAF4EA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316399" y="4705163"/>
                <a:ext cx="9468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E405EF6F-8DDC-3349-85C3-9DD4E4AB27EE}"/>
                  </a:ext>
                </a:extLst>
              </p14:cNvPr>
              <p14:cNvContentPartPr/>
              <p14:nvPr/>
            </p14:nvContentPartPr>
            <p14:xfrm>
              <a:off x="3430519" y="4664123"/>
              <a:ext cx="100800" cy="640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E405EF6F-8DDC-3349-85C3-9DD4E4AB27EE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426199" y="4659803"/>
                <a:ext cx="109440" cy="7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E6AB32CA-7164-B540-A316-7071E29C3A52}"/>
                  </a:ext>
                </a:extLst>
              </p14:cNvPr>
              <p14:cNvContentPartPr/>
              <p14:nvPr/>
            </p14:nvContentPartPr>
            <p14:xfrm>
              <a:off x="3306319" y="4601483"/>
              <a:ext cx="97920" cy="360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E6AB32CA-7164-B540-A316-7071E29C3A5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301999" y="4597163"/>
                <a:ext cx="106560" cy="44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CCB64A8C-F8D4-7948-A999-E6E59F1C89D3}"/>
              </a:ext>
            </a:extLst>
          </p:cNvPr>
          <p:cNvGrpSpPr/>
          <p:nvPr/>
        </p:nvGrpSpPr>
        <p:grpSpPr>
          <a:xfrm>
            <a:off x="3235399" y="4552883"/>
            <a:ext cx="282240" cy="101160"/>
            <a:chOff x="3235399" y="4552883"/>
            <a:chExt cx="282240" cy="10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FC2F26B3-0DC9-7146-A502-03CD836B5BC5}"/>
                    </a:ext>
                  </a:extLst>
                </p14:cNvPr>
                <p14:cNvContentPartPr/>
                <p14:nvPr/>
              </p14:nvContentPartPr>
              <p14:xfrm>
                <a:off x="3235399" y="4583123"/>
                <a:ext cx="198360" cy="601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FC2F26B3-0DC9-7146-A502-03CD836B5BC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231079" y="4578803"/>
                  <a:ext cx="20700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79569C81-3F5C-B246-B856-620E88284ED7}"/>
                    </a:ext>
                  </a:extLst>
                </p14:cNvPr>
                <p14:cNvContentPartPr/>
                <p14:nvPr/>
              </p14:nvContentPartPr>
              <p14:xfrm>
                <a:off x="3291919" y="4639643"/>
                <a:ext cx="29880" cy="144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79569C81-3F5C-B246-B856-620E88284ED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287599" y="4635323"/>
                  <a:ext cx="385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00015B9-E999-224F-A0B6-0DDFB03E24B2}"/>
                    </a:ext>
                  </a:extLst>
                </p14:cNvPr>
                <p14:cNvContentPartPr/>
                <p14:nvPr/>
              </p14:nvContentPartPr>
              <p14:xfrm>
                <a:off x="3373999" y="4552883"/>
                <a:ext cx="143640" cy="579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00015B9-E999-224F-A0B6-0DDFB03E24B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369679" y="4548563"/>
                  <a:ext cx="152280" cy="66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DE0C9989-19C7-C842-8FB5-BF54C8BFD99C}"/>
                  </a:ext>
                </a:extLst>
              </p14:cNvPr>
              <p14:cNvContentPartPr/>
              <p14:nvPr/>
            </p14:nvContentPartPr>
            <p14:xfrm>
              <a:off x="3555439" y="4638203"/>
              <a:ext cx="38160" cy="432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DE0C9989-19C7-C842-8FB5-BF54C8BFD99C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551119" y="4633883"/>
                <a:ext cx="46800" cy="5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4A2A60CF-FDC0-F04D-9CD6-9682A2272DAE}"/>
                  </a:ext>
                </a:extLst>
              </p14:cNvPr>
              <p14:cNvContentPartPr/>
              <p14:nvPr/>
            </p14:nvContentPartPr>
            <p14:xfrm>
              <a:off x="3566599" y="4639643"/>
              <a:ext cx="45360" cy="511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4A2A60CF-FDC0-F04D-9CD6-9682A2272DAE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562279" y="4635323"/>
                <a:ext cx="5400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FB307B3B-2963-9049-90B3-B16DED5AEFCB}"/>
                  </a:ext>
                </a:extLst>
              </p14:cNvPr>
              <p14:cNvContentPartPr/>
              <p14:nvPr/>
            </p14:nvContentPartPr>
            <p14:xfrm>
              <a:off x="3535279" y="4652603"/>
              <a:ext cx="33120" cy="5400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FB307B3B-2963-9049-90B3-B16DED5AEFCB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530959" y="4648283"/>
                <a:ext cx="4176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DD2E5679-1339-3A48-A6B7-C3E049E70FE0}"/>
                  </a:ext>
                </a:extLst>
              </p14:cNvPr>
              <p14:cNvContentPartPr/>
              <p14:nvPr/>
            </p14:nvContentPartPr>
            <p14:xfrm>
              <a:off x="3602599" y="4624163"/>
              <a:ext cx="72000" cy="468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DD2E5679-1339-3A48-A6B7-C3E049E70FE0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598279" y="4619843"/>
                <a:ext cx="80640" cy="5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C8F706FA-7BD1-774F-9180-F197A4B3A501}"/>
                  </a:ext>
                </a:extLst>
              </p14:cNvPr>
              <p14:cNvContentPartPr/>
              <p14:nvPr/>
            </p14:nvContentPartPr>
            <p14:xfrm>
              <a:off x="3670999" y="4618043"/>
              <a:ext cx="105120" cy="421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C8F706FA-7BD1-774F-9180-F197A4B3A501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666679" y="4613723"/>
                <a:ext cx="11376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7BF92CEF-B87D-1E40-AA73-A5EF43B21F61}"/>
                  </a:ext>
                </a:extLst>
              </p14:cNvPr>
              <p14:cNvContentPartPr/>
              <p14:nvPr/>
            </p14:nvContentPartPr>
            <p14:xfrm>
              <a:off x="3505195" y="4491020"/>
              <a:ext cx="156960" cy="579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7BF92CEF-B87D-1E40-AA73-A5EF43B21F61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3500875" y="4486700"/>
                <a:ext cx="165600" cy="6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8FEDFD95-B417-D743-A515-15AED80168A7}"/>
                  </a:ext>
                </a:extLst>
              </p14:cNvPr>
              <p14:cNvContentPartPr/>
              <p14:nvPr/>
            </p14:nvContentPartPr>
            <p14:xfrm>
              <a:off x="3510235" y="4536740"/>
              <a:ext cx="7200" cy="126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8FEDFD95-B417-D743-A515-15AED80168A7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3505915" y="4532420"/>
                <a:ext cx="15840" cy="2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1F1AA1B3-AFA8-5443-B420-D5FFCAC7648C}"/>
                  </a:ext>
                </a:extLst>
              </p14:cNvPr>
              <p14:cNvContentPartPr/>
              <p14:nvPr/>
            </p14:nvContentPartPr>
            <p14:xfrm>
              <a:off x="3676555" y="4476260"/>
              <a:ext cx="24480" cy="277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1F1AA1B3-AFA8-5443-B420-D5FFCAC7648C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3672235" y="4471940"/>
                <a:ext cx="3312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2A82266C-508C-9843-A808-06D077CA0D2C}"/>
                  </a:ext>
                </a:extLst>
              </p14:cNvPr>
              <p14:cNvContentPartPr/>
              <p14:nvPr/>
            </p14:nvContentPartPr>
            <p14:xfrm>
              <a:off x="3866275" y="4568060"/>
              <a:ext cx="36000" cy="2952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2A82266C-508C-9843-A808-06D077CA0D2C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3861955" y="4563740"/>
                <a:ext cx="44640" cy="3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ABA54811-BEA8-1441-A05A-C6C8C84E49B8}"/>
                  </a:ext>
                </a:extLst>
              </p14:cNvPr>
              <p14:cNvContentPartPr/>
              <p14:nvPr/>
            </p14:nvContentPartPr>
            <p14:xfrm>
              <a:off x="3778435" y="4583900"/>
              <a:ext cx="92520" cy="309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ABA54811-BEA8-1441-A05A-C6C8C84E49B8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3774115" y="4579580"/>
                <a:ext cx="101160" cy="3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5DC70428-DC9D-5D44-BCFB-7AE5B34934E3}"/>
                  </a:ext>
                </a:extLst>
              </p14:cNvPr>
              <p14:cNvContentPartPr/>
              <p14:nvPr/>
            </p14:nvContentPartPr>
            <p14:xfrm>
              <a:off x="3499075" y="4494620"/>
              <a:ext cx="166680" cy="5076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5DC70428-DC9D-5D44-BCFB-7AE5B34934E3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3494755" y="4490300"/>
                <a:ext cx="175320" cy="5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2328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Muscle Tissue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891434" y="2443073"/>
            <a:ext cx="3475431" cy="298818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Introduction </a:t>
            </a:r>
          </a:p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Skeletal muscle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Cardiac muscle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090287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511" y="6054373"/>
            <a:ext cx="8229600" cy="60072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Cardiac muscle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99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7391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" y="5759630"/>
            <a:ext cx="9067800" cy="109837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>
                <a:solidFill>
                  <a:srgbClr val="000000"/>
                </a:solidFill>
              </a:rPr>
              <a:t>Cardiac muscle cells with nuclei (N), </a:t>
            </a:r>
            <a:br>
              <a:rPr lang="en-US" sz="3200" dirty="0">
                <a:solidFill>
                  <a:srgbClr val="000000"/>
                </a:solidFill>
              </a:rPr>
            </a:br>
            <a:r>
              <a:rPr lang="en-US" sz="3200" dirty="0">
                <a:solidFill>
                  <a:srgbClr val="000000"/>
                </a:solidFill>
              </a:rPr>
              <a:t>intercalated discs (I), and striations (S)</a:t>
            </a:r>
          </a:p>
        </p:txBody>
      </p:sp>
      <p:pic>
        <p:nvPicPr>
          <p:cNvPr id="51203" name="Picture 4" descr="F010_0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" t="1419" r="53333" b="17374"/>
          <a:stretch>
            <a:fillRect/>
          </a:stretch>
        </p:blipFill>
        <p:spPr bwMode="auto">
          <a:xfrm>
            <a:off x="1023657" y="194668"/>
            <a:ext cx="7110041" cy="5498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64261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Structure of cardiac muscle cells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53634" y="2472109"/>
            <a:ext cx="7580390" cy="2071016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Cardiac muscle cells are branched and striated.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ym typeface="Wingdings" pitchFamily="2" charset="2"/>
              </a:rPr>
              <a:t>Intercalated disks glue adjacent cells together.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ym typeface="Wingdings" pitchFamily="2" charset="2"/>
              </a:rPr>
              <a:t>Sarcoplasmic reticulum is kind of sparse.</a:t>
            </a:r>
          </a:p>
        </p:txBody>
      </p:sp>
    </p:spTree>
    <p:extLst>
      <p:ext uri="{BB962C8B-B14F-4D97-AF65-F5344CB8AC3E}">
        <p14:creationId xmlns:p14="http://schemas.microsoft.com/office/powerpoint/2010/main" val="14910430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247" b="14103"/>
          <a:stretch/>
        </p:blipFill>
        <p:spPr>
          <a:xfrm>
            <a:off x="0" y="1112607"/>
            <a:ext cx="9144000" cy="49823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7462" y="6011236"/>
            <a:ext cx="810846" cy="224692"/>
          </a:xfrm>
          <a:prstGeom prst="rect">
            <a:avLst/>
          </a:prstGeom>
        </p:spPr>
      </p:pic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Cardiac Muscle Cells</a:t>
            </a:r>
          </a:p>
        </p:txBody>
      </p:sp>
    </p:spTree>
    <p:extLst>
      <p:ext uri="{BB962C8B-B14F-4D97-AF65-F5344CB8AC3E}">
        <p14:creationId xmlns:p14="http://schemas.microsoft.com/office/powerpoint/2010/main" val="27119392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5" descr="F010_016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05"/>
          <a:stretch/>
        </p:blipFill>
        <p:spPr bwMode="auto">
          <a:xfrm>
            <a:off x="102633" y="1000562"/>
            <a:ext cx="8875823" cy="5657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Close-up of intercalated discs</a:t>
            </a:r>
          </a:p>
        </p:txBody>
      </p:sp>
    </p:spTree>
    <p:extLst>
      <p:ext uri="{BB962C8B-B14F-4D97-AF65-F5344CB8AC3E}">
        <p14:creationId xmlns:p14="http://schemas.microsoft.com/office/powerpoint/2010/main" val="7384080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Muscle Tissue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891434" y="2443073"/>
            <a:ext cx="3475431" cy="298818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Introduction </a:t>
            </a:r>
          </a:p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Skeletal muscle</a:t>
            </a:r>
          </a:p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Cardiac muscle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Smooth muscle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243546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511" y="6054373"/>
            <a:ext cx="8229600" cy="60072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Smooth muscle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70312" y="5270926"/>
            <a:ext cx="3576408" cy="600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</a:rPr>
              <a:t>Transverse section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890194" y="5272919"/>
            <a:ext cx="3576408" cy="600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</a:rPr>
              <a:t>Longitudinal section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5" r="39502" b="52645"/>
          <a:stretch/>
        </p:blipFill>
        <p:spPr bwMode="auto">
          <a:xfrm rot="5400000">
            <a:off x="272907" y="1157509"/>
            <a:ext cx="4518676" cy="3633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2" t="51052" r="41743"/>
          <a:stretch/>
        </p:blipFill>
        <p:spPr bwMode="auto">
          <a:xfrm rot="5400000">
            <a:off x="4439111" y="1172668"/>
            <a:ext cx="4476462" cy="3579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698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6076" y="489284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Where is smooth muscle in the body?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95926" y="2289894"/>
            <a:ext cx="7902779" cy="2349483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Most smooth muscle is present in walls of hollow organs (such as intestine and uterus).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Smooth muscle is also present in walls of larger blood vessels and in the eye.</a:t>
            </a:r>
          </a:p>
          <a:p>
            <a:pPr marL="0" indent="0">
              <a:spcBef>
                <a:spcPts val="1800"/>
              </a:spcBef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423055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pPr>
              <a:defRPr/>
            </a:pPr>
            <a:r>
              <a:rPr lang="en-US" dirty="0"/>
              <a:t>Smooth muscle morphology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sz="half" idx="1"/>
          </p:nvPr>
        </p:nvSpPr>
        <p:spPr>
          <a:xfrm>
            <a:off x="131338" y="1074252"/>
            <a:ext cx="4038600" cy="5378068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Smooth muscle cells (fibers) are fusiform (spindle-shaped) with single central nucleus.</a:t>
            </a:r>
          </a:p>
          <a:p>
            <a:pPr>
              <a:spcBef>
                <a:spcPts val="1800"/>
              </a:spcBef>
            </a:pPr>
            <a:r>
              <a:rPr lang="en-US" dirty="0">
                <a:solidFill>
                  <a:srgbClr val="000000"/>
                </a:solidFill>
              </a:rPr>
              <a:t>The width of the fiber or cell is only slightly greater than the width of the nucleus.</a:t>
            </a:r>
          </a:p>
          <a:p>
            <a:pPr>
              <a:spcBef>
                <a:spcPts val="1800"/>
              </a:spcBef>
            </a:pPr>
            <a:r>
              <a:rPr lang="en-US" dirty="0">
                <a:solidFill>
                  <a:srgbClr val="000000"/>
                </a:solidFill>
              </a:rPr>
              <a:t>They are packed together tightly.</a:t>
            </a:r>
          </a:p>
        </p:txBody>
      </p:sp>
      <p:pic>
        <p:nvPicPr>
          <p:cNvPr id="5427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461959" y="882470"/>
            <a:ext cx="4301337" cy="5852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38662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119538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Smooth muscle: thin and thick filaments</a:t>
            </a:r>
          </a:p>
        </p:txBody>
      </p:sp>
      <p:pic>
        <p:nvPicPr>
          <p:cNvPr id="59395" name="Picture 2" descr="F010_0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6" r="50833" b="6635"/>
          <a:stretch>
            <a:fillRect/>
          </a:stretch>
        </p:blipFill>
        <p:spPr bwMode="auto">
          <a:xfrm>
            <a:off x="1828800" y="1195388"/>
            <a:ext cx="5105400" cy="553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14170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Wait, what are dense bodies?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01003" y="2171818"/>
            <a:ext cx="7902779" cy="325343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Anchor sites for actin-myosin filament bundles.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Comparable to Z-disks of skeletal and cardiac muscle.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Located along inside of sarcolemma and scattered throughout cytoplasm.</a:t>
            </a:r>
          </a:p>
        </p:txBody>
      </p:sp>
    </p:spTree>
    <p:extLst>
      <p:ext uri="{BB962C8B-B14F-4D97-AF65-F5344CB8AC3E}">
        <p14:creationId xmlns:p14="http://schemas.microsoft.com/office/powerpoint/2010/main" val="32918078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163"/>
            <a:ext cx="8229600" cy="96043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Contraction of smooth muscle</a:t>
            </a:r>
          </a:p>
        </p:txBody>
      </p:sp>
      <p:pic>
        <p:nvPicPr>
          <p:cNvPr id="6246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8" b="56196"/>
          <a:stretch/>
        </p:blipFill>
        <p:spPr bwMode="auto">
          <a:xfrm>
            <a:off x="1328738" y="987731"/>
            <a:ext cx="6477000" cy="2321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83"/>
          <a:stretch/>
        </p:blipFill>
        <p:spPr bwMode="auto">
          <a:xfrm>
            <a:off x="1328738" y="4002236"/>
            <a:ext cx="6477000" cy="2381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230151" y="3206315"/>
            <a:ext cx="9067800" cy="474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509601"/>
                </a:solidFill>
              </a:rPr>
              <a:t>Relaxed smooth muscle cell</a:t>
            </a: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215772" y="6383376"/>
            <a:ext cx="8674852" cy="474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509601"/>
                </a:solidFill>
              </a:rPr>
              <a:t>Contracted smooth muscle cell</a:t>
            </a:r>
          </a:p>
        </p:txBody>
      </p:sp>
    </p:spTree>
    <p:extLst>
      <p:ext uri="{BB962C8B-B14F-4D97-AF65-F5344CB8AC3E}">
        <p14:creationId xmlns:p14="http://schemas.microsoft.com/office/powerpoint/2010/main" val="314992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Regeneration of muscle tissue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57441" y="1587375"/>
            <a:ext cx="7735966" cy="4608395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800" dirty="0">
                <a:solidFill>
                  <a:srgbClr val="509601"/>
                </a:solidFill>
                <a:sym typeface="Wingdings" pitchFamily="2" charset="2"/>
              </a:rPr>
              <a:t>Cardiac muscle </a:t>
            </a:r>
            <a:r>
              <a:rPr lang="en-US" sz="2800" dirty="0">
                <a:solidFill>
                  <a:srgbClr val="509601"/>
                </a:solidFill>
              </a:rPr>
              <a:t>has no regenerative ability.</a:t>
            </a:r>
            <a:r>
              <a:rPr lang="en-US" sz="2800" dirty="0"/>
              <a:t>       Death of cardiac muscle </a:t>
            </a:r>
            <a:r>
              <a:rPr lang="en-US" sz="2800" dirty="0">
                <a:sym typeface="Wingdings" pitchFamily="2" charset="2"/>
              </a:rPr>
              <a:t>leads to replacement by dense connective tissue scar.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800" dirty="0">
                <a:solidFill>
                  <a:srgbClr val="509601"/>
                </a:solidFill>
                <a:sym typeface="Wingdings" pitchFamily="2" charset="2"/>
              </a:rPr>
              <a:t>Skeletal muscle can undergo limited regeneration. </a:t>
            </a:r>
            <a:r>
              <a:rPr lang="en-US" sz="2800" dirty="0">
                <a:sym typeface="Wingdings" pitchFamily="2" charset="2"/>
              </a:rPr>
              <a:t>Satellite cells are inactive myoblasts that become activated and proliferate and fuse after injury.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800" dirty="0">
                <a:solidFill>
                  <a:srgbClr val="509601"/>
                </a:solidFill>
              </a:rPr>
              <a:t>Smooth muscle is capable of active regeneration.  </a:t>
            </a:r>
            <a:r>
              <a:rPr lang="en-US" sz="2800" dirty="0"/>
              <a:t>Muscle fibers undergo mitosis and replace damaged tissue.</a:t>
            </a:r>
          </a:p>
        </p:txBody>
      </p:sp>
    </p:spTree>
    <p:extLst>
      <p:ext uri="{BB962C8B-B14F-4D97-AF65-F5344CB8AC3E}">
        <p14:creationId xmlns:p14="http://schemas.microsoft.com/office/powerpoint/2010/main" val="7804101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679878"/>
              </p:ext>
            </p:extLst>
          </p:nvPr>
        </p:nvGraphicFramePr>
        <p:xfrm>
          <a:off x="296423" y="1388544"/>
          <a:ext cx="8642893" cy="458099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81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1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93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02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8745">
                <a:tc>
                  <a:txBody>
                    <a:bodyPr/>
                    <a:lstStyle/>
                    <a:p>
                      <a:pPr algn="l"/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Skeletal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Cardiac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Smooth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7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Location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Near bones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Heart wall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Walls of hollow</a:t>
                      </a:r>
                      <a:r>
                        <a:rPr lang="en-US" sz="2000" b="0" baseline="0" dirty="0"/>
                        <a:t> organs and blood vessels</a:t>
                      </a:r>
                      <a:endParaRPr lang="en-US" sz="20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745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Nuclei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Many. </a:t>
                      </a:r>
                      <a:r>
                        <a:rPr lang="en-US" sz="2000" baseline="0" dirty="0"/>
                        <a:t>Flat.</a:t>
                      </a:r>
                      <a:endParaRPr lang="en-US" sz="2000" dirty="0"/>
                    </a:p>
                    <a:p>
                      <a:pPr algn="l"/>
                      <a:r>
                        <a:rPr lang="en-US" sz="2000" dirty="0"/>
                        <a:t>Peripheral.</a:t>
                      </a:r>
                      <a:r>
                        <a:rPr lang="en-US" sz="2000" baseline="0" dirty="0"/>
                        <a:t> 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1-2 per cell. Plump. Central.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One per cell. </a:t>
                      </a:r>
                    </a:p>
                    <a:p>
                      <a:pPr algn="l"/>
                      <a:r>
                        <a:rPr lang="en-US" sz="2000" b="0" dirty="0"/>
                        <a:t>Central.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1017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Cell diameter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Largest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Intermediate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Smallest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144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Striations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Yes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No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8745"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Sarcoplasmic</a:t>
                      </a:r>
                      <a:r>
                        <a:rPr lang="en-US" sz="2000" b="0" baseline="0" dirty="0"/>
                        <a:t> reticulum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Yes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No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1046"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T tubules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At junction of A-I bands. Form triads.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At Z lines. </a:t>
                      </a:r>
                    </a:p>
                    <a:p>
                      <a:pPr algn="l"/>
                      <a:r>
                        <a:rPr lang="en-US" sz="2000" b="0" dirty="0"/>
                        <a:t>Form diads.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None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itle 3"/>
          <p:cNvSpPr txBox="1">
            <a:spLocks/>
          </p:cNvSpPr>
          <p:nvPr/>
        </p:nvSpPr>
        <p:spPr>
          <a:xfrm>
            <a:off x="457200" y="200538"/>
            <a:ext cx="8229600" cy="785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Calibri"/>
              </a:rPr>
              <a:t>Summary that will make sense later</a:t>
            </a:r>
          </a:p>
        </p:txBody>
      </p:sp>
    </p:spTree>
    <p:extLst>
      <p:ext uri="{BB962C8B-B14F-4D97-AF65-F5344CB8AC3E}">
        <p14:creationId xmlns:p14="http://schemas.microsoft.com/office/powerpoint/2010/main" val="8905618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866888"/>
              </p:ext>
            </p:extLst>
          </p:nvPr>
        </p:nvGraphicFramePr>
        <p:xfrm>
          <a:off x="363259" y="1637810"/>
          <a:ext cx="8642893" cy="343292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922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03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2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580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8745">
                <a:tc>
                  <a:txBody>
                    <a:bodyPr/>
                    <a:lstStyle/>
                    <a:p>
                      <a:pPr algn="l"/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Skeletal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Cardiac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Smooth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6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Motor control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Voluntary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Involuntary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Involuntary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046"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Contraction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Quick</a:t>
                      </a:r>
                      <a:r>
                        <a:rPr lang="en-US" sz="2000" b="0" baseline="0" dirty="0"/>
                        <a:t> and strong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Quick, strong, rhythmic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Slow, in waves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046"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Blood supply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Moderate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Extensive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Less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</a:rPr>
                        <a:t> abundant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046"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Other</a:t>
                      </a:r>
                      <a:r>
                        <a:rPr lang="en-US" sz="2000" b="0" baseline="0" dirty="0"/>
                        <a:t> features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Prominent fascicles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Intercalated disks, branching cells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Cells overlap; can synthesize collagen and elastin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itle 3"/>
          <p:cNvSpPr txBox="1">
            <a:spLocks/>
          </p:cNvSpPr>
          <p:nvPr/>
        </p:nvSpPr>
        <p:spPr>
          <a:xfrm>
            <a:off x="457200" y="200538"/>
            <a:ext cx="8229600" cy="785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More summary that will make sense later</a:t>
            </a:r>
          </a:p>
        </p:txBody>
      </p:sp>
    </p:spTree>
    <p:extLst>
      <p:ext uri="{BB962C8B-B14F-4D97-AF65-F5344CB8AC3E}">
        <p14:creationId xmlns:p14="http://schemas.microsoft.com/office/powerpoint/2010/main" val="20409500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Muscle Tissue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891434" y="2443073"/>
            <a:ext cx="3475431" cy="298818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Introduction 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Skeletal muscle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Cardiac muscle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Smooth muscle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37428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10385</TotalTime>
  <Words>1279</Words>
  <Application>Microsoft Macintosh PowerPoint</Application>
  <PresentationFormat>On-screen Show (4:3)</PresentationFormat>
  <Paragraphs>217</Paragraphs>
  <Slides>39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Calibri</vt:lpstr>
      <vt:lpstr>Office Theme</vt:lpstr>
      <vt:lpstr>1_Office Theme</vt:lpstr>
      <vt:lpstr>Muscle Tissue</vt:lpstr>
      <vt:lpstr>Muscle Tissue Lecture Objectives</vt:lpstr>
      <vt:lpstr>Muscle Tissue Lecture Objectives</vt:lpstr>
      <vt:lpstr>Muscle Tissue Lecture Outline</vt:lpstr>
      <vt:lpstr>Muscle Tissue Lecture Outline</vt:lpstr>
      <vt:lpstr>Fun facts about muscle terminology</vt:lpstr>
      <vt:lpstr>Muscle types and activity </vt:lpstr>
      <vt:lpstr>Muscle Tissue Lecture Outline</vt:lpstr>
      <vt:lpstr>Skeletal muscle</vt:lpstr>
      <vt:lpstr>Skeletal muscle</vt:lpstr>
      <vt:lpstr>PowerPoint Presentation</vt:lpstr>
      <vt:lpstr>PowerPoint Presentation</vt:lpstr>
      <vt:lpstr>Myofibrils have stripes (striations)</vt:lpstr>
      <vt:lpstr>Q. What is it that makes that super-specific  repeating pattern of light and dark bands?</vt:lpstr>
      <vt:lpstr>A. The arrangement of thick and thin myofilaments!</vt:lpstr>
      <vt:lpstr>When muscles contract, sarcomeres shorten!</vt:lpstr>
      <vt:lpstr>Check out this video to see how the sarcomere shortens!  https://youtu.be/U2TSaz8-yNQ</vt:lpstr>
      <vt:lpstr>Sarcomere and bands</vt:lpstr>
      <vt:lpstr>Skeletal muscle with A bands, I bands, Z lines</vt:lpstr>
      <vt:lpstr>Sarcoplasmic reticulum   </vt:lpstr>
      <vt:lpstr>Transverse (T) tubules</vt:lpstr>
      <vt:lpstr>PowerPoint Presentation</vt:lpstr>
      <vt:lpstr>Muscle Tissue Lecture Outline</vt:lpstr>
      <vt:lpstr>Cardiac muscle</vt:lpstr>
      <vt:lpstr>Cardiac muscle cells with nuclei (N),  intercalated discs (I), and striations (S)</vt:lpstr>
      <vt:lpstr>Structure of cardiac muscle cells</vt:lpstr>
      <vt:lpstr>Cardiac Muscle Cells</vt:lpstr>
      <vt:lpstr>Close-up of intercalated discs</vt:lpstr>
      <vt:lpstr>Muscle Tissue Lecture Outline</vt:lpstr>
      <vt:lpstr>Smooth muscle</vt:lpstr>
      <vt:lpstr>Where is smooth muscle in the body?</vt:lpstr>
      <vt:lpstr>Smooth muscle morphology</vt:lpstr>
      <vt:lpstr>Smooth muscle: thin and thick filaments</vt:lpstr>
      <vt:lpstr>Wait, what are dense bodies?</vt:lpstr>
      <vt:lpstr>Contraction of smooth muscle</vt:lpstr>
      <vt:lpstr>Regeneration of muscle tissue</vt:lpstr>
      <vt:lpstr>PowerPoint Presentation</vt:lpstr>
      <vt:lpstr>PowerPoint Presentation</vt:lpstr>
      <vt:lpstr>Muscle Tissue Lecture Outline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Kristine Krafts</dc:creator>
  <cp:lastModifiedBy>Kristine P Krafts MD</cp:lastModifiedBy>
  <cp:revision>519</cp:revision>
  <dcterms:created xsi:type="dcterms:W3CDTF">2011-10-27T17:49:46Z</dcterms:created>
  <dcterms:modified xsi:type="dcterms:W3CDTF">2021-08-23T03:38:58Z</dcterms:modified>
</cp:coreProperties>
</file>